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22" d="100"/>
          <a:sy n="22" d="100"/>
        </p:scale>
        <p:origin x="54" y="4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01F2CB-6827-400D-8BE5-9D7B1A026302}" type="datetimeFigureOut">
              <a:rPr lang="ru-RU" smtClean="0"/>
              <a:t>18.06.2020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319D462B-44B2-46FB-946D-FB1A3BD3355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73429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01F2CB-6827-400D-8BE5-9D7B1A026302}" type="datetimeFigureOut">
              <a:rPr lang="ru-RU" smtClean="0"/>
              <a:t>18.06.2020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319D462B-44B2-46FB-946D-FB1A3BD3355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38408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01F2CB-6827-400D-8BE5-9D7B1A026302}" type="datetimeFigureOut">
              <a:rPr lang="ru-RU" smtClean="0"/>
              <a:t>18.06.2020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319D462B-44B2-46FB-946D-FB1A3BD3355B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58960753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01F2CB-6827-400D-8BE5-9D7B1A026302}" type="datetimeFigureOut">
              <a:rPr lang="ru-RU" smtClean="0"/>
              <a:t>18.06.2020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319D462B-44B2-46FB-946D-FB1A3BD3355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182197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01F2CB-6827-400D-8BE5-9D7B1A026302}" type="datetimeFigureOut">
              <a:rPr lang="ru-RU" smtClean="0"/>
              <a:t>18.06.2020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319D462B-44B2-46FB-946D-FB1A3BD3355B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75105763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01F2CB-6827-400D-8BE5-9D7B1A026302}" type="datetimeFigureOut">
              <a:rPr lang="ru-RU" smtClean="0"/>
              <a:t>18.06.2020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319D462B-44B2-46FB-946D-FB1A3BD3355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588131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01F2CB-6827-400D-8BE5-9D7B1A026302}" type="datetimeFigureOut">
              <a:rPr lang="ru-RU" smtClean="0"/>
              <a:t>18.06.2020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9D462B-44B2-46FB-946D-FB1A3BD3355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018119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01F2CB-6827-400D-8BE5-9D7B1A026302}" type="datetimeFigureOut">
              <a:rPr lang="ru-RU" smtClean="0"/>
              <a:t>18.06.2020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9D462B-44B2-46FB-946D-FB1A3BD3355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69734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01F2CB-6827-400D-8BE5-9D7B1A026302}" type="datetimeFigureOut">
              <a:rPr lang="ru-RU" smtClean="0"/>
              <a:t>18.06.2020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9D462B-44B2-46FB-946D-FB1A3BD3355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52300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01F2CB-6827-400D-8BE5-9D7B1A026302}" type="datetimeFigureOut">
              <a:rPr lang="ru-RU" smtClean="0"/>
              <a:t>18.06.2020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319D462B-44B2-46FB-946D-FB1A3BD3355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46265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01F2CB-6827-400D-8BE5-9D7B1A026302}" type="datetimeFigureOut">
              <a:rPr lang="ru-RU" smtClean="0"/>
              <a:t>18.06.2020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319D462B-44B2-46FB-946D-FB1A3BD3355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24530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01F2CB-6827-400D-8BE5-9D7B1A026302}" type="datetimeFigureOut">
              <a:rPr lang="ru-RU" smtClean="0"/>
              <a:t>18.06.2020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319D462B-44B2-46FB-946D-FB1A3BD3355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52675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01F2CB-6827-400D-8BE5-9D7B1A026302}" type="datetimeFigureOut">
              <a:rPr lang="ru-RU" smtClean="0"/>
              <a:t>18.06.2020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9D462B-44B2-46FB-946D-FB1A3BD3355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1902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01F2CB-6827-400D-8BE5-9D7B1A026302}" type="datetimeFigureOut">
              <a:rPr lang="ru-RU" smtClean="0"/>
              <a:t>18.06.2020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9D462B-44B2-46FB-946D-FB1A3BD3355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94968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01F2CB-6827-400D-8BE5-9D7B1A026302}" type="datetimeFigureOut">
              <a:rPr lang="ru-RU" smtClean="0"/>
              <a:t>18.06.2020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9D462B-44B2-46FB-946D-FB1A3BD3355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30804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01F2CB-6827-400D-8BE5-9D7B1A026302}" type="datetimeFigureOut">
              <a:rPr lang="ru-RU" smtClean="0"/>
              <a:t>18.06.2020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319D462B-44B2-46FB-946D-FB1A3BD3355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82612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01F2CB-6827-400D-8BE5-9D7B1A026302}" type="datetimeFigureOut">
              <a:rPr lang="ru-RU" smtClean="0"/>
              <a:t>18.06.2020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319D462B-44B2-46FB-946D-FB1A3BD3355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98135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Дополнительный материал  по теме неделе:</a:t>
            </a:r>
            <a:br>
              <a:rPr lang="ru-RU" dirty="0" smtClean="0"/>
            </a:br>
            <a:r>
              <a:rPr lang="ru-RU" dirty="0" smtClean="0"/>
              <a:t> «Мое здоровье»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Выполнила: Любичева Е.К. воспитатель старшей группы компенсирующей направленности МБДОУ «Детский сад №6» г Усолье-Сибирское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805826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81357" y="138546"/>
            <a:ext cx="4839176" cy="685800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20533" y="138546"/>
            <a:ext cx="486668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74643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9858" y="124691"/>
            <a:ext cx="4886325" cy="685800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51261" y="1011382"/>
            <a:ext cx="7040739" cy="46224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33863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7817" y="1229937"/>
            <a:ext cx="3888794" cy="5517226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07449" y="200958"/>
            <a:ext cx="3661933" cy="5411723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21783" y="1004522"/>
            <a:ext cx="4058042" cy="57426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92390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29746" y="0"/>
            <a:ext cx="6262254" cy="4696691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3201" y="1814946"/>
            <a:ext cx="5726545" cy="42949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83862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1673" y="1468582"/>
            <a:ext cx="5486399" cy="4114799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72175" y="96982"/>
            <a:ext cx="621982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909275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2232" y="1521507"/>
            <a:ext cx="6665768" cy="434647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13103" y="880341"/>
            <a:ext cx="5257223" cy="52572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620001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84837" y="328468"/>
            <a:ext cx="4064000" cy="63119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2721" y="1357745"/>
            <a:ext cx="7230058" cy="51677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2738124"/>
      </p:ext>
    </p:extLst>
  </p:cSld>
  <p:clrMapOvr>
    <a:masterClrMapping/>
  </p:clrMapOvr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17</TotalTime>
  <Words>25</Words>
  <Application>Microsoft Office PowerPoint</Application>
  <PresentationFormat>Широкоэкранный</PresentationFormat>
  <Paragraphs>2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2" baseType="lpstr">
      <vt:lpstr>Arial</vt:lpstr>
      <vt:lpstr>Century Gothic</vt:lpstr>
      <vt:lpstr>Wingdings 3</vt:lpstr>
      <vt:lpstr>Легкий дым</vt:lpstr>
      <vt:lpstr>Дополнительный материал  по теме неделе:  «Мое здоровье»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by adguard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Дополнительный материал  по теме неделе:  «Мое здоровье»</dc:title>
  <dc:creator>Яна Боровик</dc:creator>
  <cp:lastModifiedBy>Яна Боровик</cp:lastModifiedBy>
  <cp:revision>2</cp:revision>
  <dcterms:created xsi:type="dcterms:W3CDTF">2020-06-18T10:14:15Z</dcterms:created>
  <dcterms:modified xsi:type="dcterms:W3CDTF">2020-06-18T10:31:53Z</dcterms:modified>
</cp:coreProperties>
</file>