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1" r:id="rId5"/>
    <p:sldId id="258" r:id="rId6"/>
    <p:sldId id="265" r:id="rId7"/>
    <p:sldId id="264" r:id="rId8"/>
    <p:sldId id="263" r:id="rId9"/>
    <p:sldId id="266" r:id="rId10"/>
    <p:sldId id="268" r:id="rId11"/>
    <p:sldId id="270" r:id="rId12"/>
    <p:sldId id="269" r:id="rId13"/>
    <p:sldId id="271" r:id="rId14"/>
    <p:sldId id="267" r:id="rId15"/>
    <p:sldId id="2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>
      <p:cViewPr>
        <p:scale>
          <a:sx n="50" d="100"/>
          <a:sy n="50" d="100"/>
        </p:scale>
        <p:origin x="-1698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28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964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512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9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97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77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86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72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68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5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88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5D5A9-EBA0-4D85-BAF0-7100A25EF40B}" type="datetimeFigureOut">
              <a:rPr lang="ru-RU" smtClean="0"/>
              <a:pPr/>
              <a:t>07.12.2014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A8B58-F0ED-429D-A8E1-6FDB236195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71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mayli.ru/smile/detia-815.html" TargetMode="External"/><Relationship Id="rId13" Type="http://schemas.openxmlformats.org/officeDocument/2006/relationships/hyperlink" Target="http://smayli.ru/smile/detia-673.html" TargetMode="External"/><Relationship Id="rId18" Type="http://schemas.openxmlformats.org/officeDocument/2006/relationships/hyperlink" Target="http://smayli.ru/smile/detia-171.html" TargetMode="External"/><Relationship Id="rId3" Type="http://schemas.openxmlformats.org/officeDocument/2006/relationships/hyperlink" Target="http://smayli.ru/smile/detia-535.html" TargetMode="External"/><Relationship Id="rId7" Type="http://schemas.openxmlformats.org/officeDocument/2006/relationships/hyperlink" Target="http://smayli.ru/smile/detia-694.html" TargetMode="External"/><Relationship Id="rId12" Type="http://schemas.openxmlformats.org/officeDocument/2006/relationships/hyperlink" Target="http://smayli.ru/smile/detia-690.html" TargetMode="External"/><Relationship Id="rId17" Type="http://schemas.openxmlformats.org/officeDocument/2006/relationships/hyperlink" Target="http://smayli.ru/smile/detia-352.html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smayli.ru/smile/detia-451.html" TargetMode="External"/><Relationship Id="rId20" Type="http://schemas.openxmlformats.org/officeDocument/2006/relationships/hyperlink" Target="http://audiovkontakte.ru/audio--20381238_8613511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mayli.ru/smile/detia-" TargetMode="External"/><Relationship Id="rId11" Type="http://schemas.openxmlformats.org/officeDocument/2006/relationships/hyperlink" Target="http://smayli.ru/smile/detia-735.html" TargetMode="External"/><Relationship Id="rId5" Type="http://schemas.openxmlformats.org/officeDocument/2006/relationships/hyperlink" Target="http://smayli.ru/smile/detia-617.html" TargetMode="External"/><Relationship Id="rId15" Type="http://schemas.openxmlformats.org/officeDocument/2006/relationships/hyperlink" Target="http://smayli.ru/smile/detia-506.html" TargetMode="External"/><Relationship Id="rId10" Type="http://schemas.openxmlformats.org/officeDocument/2006/relationships/hyperlink" Target="http://smayli.ru/smile/detia-796.html" TargetMode="External"/><Relationship Id="rId19" Type="http://schemas.openxmlformats.org/officeDocument/2006/relationships/hyperlink" Target="http://smayli.ru/smile/detia-80.html" TargetMode="External"/><Relationship Id="rId4" Type="http://schemas.openxmlformats.org/officeDocument/2006/relationships/hyperlink" Target="http://ibud.ua/userfiles/image/dizain/raznopolye-deti/6-dizain-detskoy.jpg" TargetMode="External"/><Relationship Id="rId9" Type="http://schemas.openxmlformats.org/officeDocument/2006/relationships/hyperlink" Target="http://smayli.ru/smile/detia-861.html" TargetMode="External"/><Relationship Id="rId14" Type="http://schemas.openxmlformats.org/officeDocument/2006/relationships/hyperlink" Target="http://smayli.ru/smile/detia-514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sp>
        <p:nvSpPr>
          <p:cNvPr id="6" name="TextBox 5"/>
          <p:cNvSpPr txBox="1"/>
          <p:nvPr/>
        </p:nvSpPr>
        <p:spPr>
          <a:xfrm>
            <a:off x="1071538" y="1928802"/>
            <a:ext cx="7006406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ДЕТСКАЯ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42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4"/>
    </mc:Choice>
    <mc:Fallback xmlns="">
      <p:transition spd="slow" advTm="202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41" y="3284984"/>
            <a:ext cx="1970445" cy="241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8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1"/>
    </mc:Choice>
    <mc:Fallback xmlns="">
      <p:transition spd="slow" advTm="503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284984"/>
            <a:ext cx="1661762" cy="257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7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5"/>
    </mc:Choice>
    <mc:Fallback xmlns="">
      <p:transition spd="slow" advTm="588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45024"/>
            <a:ext cx="2073882" cy="245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4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59"/>
    </mc:Choice>
    <mc:Fallback xmlns="">
      <p:transition spd="slow" advTm="625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80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15" y="3356992"/>
            <a:ext cx="1594098" cy="244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69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22"/>
    </mc:Choice>
    <mc:Fallback xmlns="">
      <p:transition spd="slow" advTm="722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2533253" cy="253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3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34"/>
    </mc:Choice>
    <mc:Fallback xmlns="">
      <p:transition spd="slow" advTm="693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3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708920"/>
            <a:ext cx="7772400" cy="1262549"/>
          </a:xfrm>
        </p:spPr>
        <p:txBody>
          <a:bodyPr>
            <a:normAutofit/>
          </a:bodyPr>
          <a:lstStyle/>
          <a:p>
            <a:r>
              <a:rPr lang="en-US" sz="1200" dirty="0" smtClean="0">
                <a:hlinkClick r:id="rId3"/>
              </a:rPr>
              <a:t>http://smayli.ru/s</a:t>
            </a:r>
            <a:r>
              <a:rPr lang="en-US" sz="1200" dirty="0" smtClean="0">
                <a:hlinkClick r:id="rId4"/>
              </a:rPr>
              <a:t>http://ibud.ua/userfiles/image/dizain/raznopolye-deti/6-dizain-detskoy.jpg</a:t>
            </a:r>
            <a:r>
              <a:rPr lang="en-US" sz="1200" dirty="0" smtClean="0">
                <a:hlinkClick r:id="rId3"/>
              </a:rPr>
              <a:t>mile/detia-535.</a:t>
            </a:r>
            <a:r>
              <a:rPr lang="ru-RU" sz="1200" dirty="0" smtClean="0">
                <a:hlinkClick r:id="rId3"/>
              </a:rPr>
              <a:t>    </a:t>
            </a:r>
            <a:r>
              <a:rPr lang="en-US" sz="1200" dirty="0" smtClean="0">
                <a:hlinkClick r:id="rId3"/>
              </a:rPr>
              <a:t>html</a:t>
            </a:r>
            <a:r>
              <a:rPr lang="en-US" sz="1200" dirty="0" smtClean="0">
                <a:hlinkClick r:id="rId5"/>
              </a:rPr>
              <a:t>http://smayli.ru/smile/detia-617.html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789040"/>
            <a:ext cx="6400800" cy="1968624"/>
          </a:xfrm>
        </p:spPr>
        <p:txBody>
          <a:bodyPr>
            <a:normAutofit/>
          </a:bodyPr>
          <a:lstStyle/>
          <a:p>
            <a:r>
              <a:rPr lang="en-US" sz="1400" dirty="0" smtClean="0">
                <a:hlinkClick r:id="rId6"/>
              </a:rPr>
              <a:t>http://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smayli.ru/smile/detia-</a:t>
            </a:r>
            <a:r>
              <a:rPr lang="en-US" sz="1400" dirty="0">
                <a:solidFill>
                  <a:schemeClr val="tx1"/>
                </a:solidFill>
                <a:hlinkClick r:id="rId7"/>
              </a:rPr>
              <a:t>http</a:t>
            </a:r>
            <a:r>
              <a:rPr lang="en-US" sz="1400" dirty="0" smtClean="0">
                <a:hlinkClick r:id="rId7"/>
              </a:rPr>
              <a:t>://smayli.ru/smile/detia-694.html</a:t>
            </a:r>
            <a:r>
              <a:rPr lang="en-US" sz="1400" dirty="0" smtClean="0">
                <a:hlinkClick r:id="rId8"/>
              </a:rPr>
              <a:t>815.html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2036" y="1647384"/>
            <a:ext cx="2758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</a:t>
            </a:r>
            <a:r>
              <a:rPr lang="en-US" sz="1200" dirty="0">
                <a:hlinkClick r:id="rId9"/>
              </a:rPr>
              <a:t>smayli.ru/smile/detia-861.html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0815" y="631721"/>
            <a:ext cx="25408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  <a:hlinkClick r:id="rId10"/>
              </a:rPr>
              <a:t>http://smayli.ru/smile/detia-796.html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4262" y="1278052"/>
            <a:ext cx="2758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http://</a:t>
            </a:r>
            <a:r>
              <a:rPr lang="en-US" sz="1200" dirty="0">
                <a:hlinkClick r:id="rId11"/>
              </a:rPr>
              <a:t>smayli.ru/smile/detia-735.html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7326" y="908720"/>
            <a:ext cx="2758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smayli.ru/smile/detia-690.html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4262" y="2132856"/>
            <a:ext cx="2758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3"/>
              </a:rPr>
              <a:t>http://</a:t>
            </a:r>
            <a:r>
              <a:rPr lang="en-US" sz="1200" dirty="0">
                <a:hlinkClick r:id="rId13"/>
              </a:rPr>
              <a:t>smayli.ru/smile/detia-673.html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45987" y="2636912"/>
            <a:ext cx="37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http://smayli.ru/smile/detia-514.html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81253" y="5805264"/>
            <a:ext cx="37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5"/>
              </a:rPr>
              <a:t>http://smayli.ru/smile/detia-506.html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01489" y="5301208"/>
            <a:ext cx="37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6"/>
              </a:rPr>
              <a:t>http://smayli.ru/smile/detia-451.html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03593" y="4725144"/>
            <a:ext cx="37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7"/>
              </a:rPr>
              <a:t>http://smayli.ru/smile/detia-352.html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26608" y="4149080"/>
            <a:ext cx="372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8"/>
              </a:rPr>
              <a:t>http://smayli.ru/smile/detia-171.html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8864" y="6237312"/>
            <a:ext cx="3607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9"/>
              </a:rPr>
              <a:t>http://smayli.ru/smile/detia-80.html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37736" y="316623"/>
            <a:ext cx="24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ИНТЕРНЕТ-ИСТОЧНИКИ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23928" y="7887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0"/>
              </a:rPr>
              <a:t>http://audiovkontakte.ru/audio--20381238_86135111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47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1"/>
    </mc:Choice>
    <mc:Fallback xmlns="">
      <p:transition spd="slow" advTm="406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69"/>
            <a:ext cx="9144000" cy="6852677"/>
          </a:xfrm>
        </p:spPr>
      </p:pic>
      <p:pic>
        <p:nvPicPr>
          <p:cNvPr id="2" name="V kazhdom malen'kom rebenke - iz mul'tika pro obez'yanok=)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11560" y="5661248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08920"/>
            <a:ext cx="2483718" cy="370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6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3"/>
    </mc:Choice>
    <mc:Fallback xmlns="">
      <p:transition spd="slow" advTm="6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76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32" y="3284984"/>
            <a:ext cx="2021603" cy="325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8"/>
    </mc:Choice>
    <mc:Fallback xmlns="">
      <p:transition spd="slow" advTm="541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92896"/>
            <a:ext cx="2313409" cy="368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4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4"/>
    </mc:Choice>
    <mc:Fallback xmlns="">
      <p:transition spd="slow" advTm="541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212976"/>
            <a:ext cx="2195162" cy="284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9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4"/>
    </mc:Choice>
    <mc:Fallback xmlns="">
      <p:transition spd="slow" advTm="461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29000"/>
            <a:ext cx="1830162" cy="216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9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7"/>
    </mc:Choice>
    <mc:Fallback xmlns="">
      <p:transition spd="slow" advTm="551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77457"/>
            <a:ext cx="2695803" cy="261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3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20"/>
    </mc:Choice>
    <mc:Fallback xmlns="">
      <p:transition spd="slow" advTm="532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44778"/>
            <a:ext cx="3729583" cy="258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2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3"/>
    </mc:Choice>
    <mc:Fallback xmlns="">
      <p:transition spd="slow" advTm="669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23"/>
            <a:ext cx="9144000" cy="68526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446720"/>
            <a:ext cx="1959471" cy="250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1"/>
    </mc:Choice>
    <mc:Fallback xmlns="">
      <p:transition spd="slow" advTm="491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55</Words>
  <Application>Microsoft Office PowerPoint</Application>
  <PresentationFormat>Экран (4:3)</PresentationFormat>
  <Paragraphs>17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http://smayli.ru/shttp://ibud.ua/userfiles/image/dizain/raznopolye-deti/6-dizain-detskoy.jpgmile/detia-535.    htmlhttp://smayli.ru/smile/detia-617.html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sem</dc:creator>
  <cp:lastModifiedBy>Шуст</cp:lastModifiedBy>
  <cp:revision>10</cp:revision>
  <dcterms:created xsi:type="dcterms:W3CDTF">2013-10-18T18:44:38Z</dcterms:created>
  <dcterms:modified xsi:type="dcterms:W3CDTF">2014-12-07T12:52:29Z</dcterms:modified>
</cp:coreProperties>
</file>