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1" r:id="rId6"/>
    <p:sldId id="260" r:id="rId7"/>
    <p:sldId id="268" r:id="rId8"/>
    <p:sldId id="266" r:id="rId9"/>
    <p:sldId id="267" r:id="rId10"/>
    <p:sldId id="269" r:id="rId11"/>
    <p:sldId id="263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AD1AC-18B1-4BB0-8597-DFE76B81A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249F692-E8F7-4D99-B477-EB15723EB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E32AE0C-7865-40A2-A5C2-AFA51549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69487ED-A929-466B-9EE5-6BBB47CB8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861578D-57F9-48EC-8DFD-32E17A37F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2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0B57E9-D737-44D5-88DB-C2E7343A9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5B356D4-BC9C-473C-8A5C-0CB281A5E8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46BA690-B1B1-4D35-84B4-5BD886B4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8C3136-3D1A-4B3A-9F37-09DBD410E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16DA4D4-0E2E-4794-9598-71FE63D1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7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C265988-E246-4884-AE11-C978A4B7A0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719FDC2-26A2-4A35-BA63-BE2E7D57A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336252A-E80F-4C13-A204-3A746CA2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5940C06-05EE-46CD-B39C-4F206F8F7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1C97E8-9EE1-4BA8-91BA-A8A0EAE4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7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5734AA-B4F8-4C7E-8077-A988D703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50D492F-8837-409C-833D-9E41BA2FA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74FAFA6-14CC-467B-A1A2-0408B42F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3126569-53DD-4F63-B56F-3A5B6034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DDF41-0F0D-4CD1-AA9D-7E637463F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18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4D7EE8-E9D6-4BA9-8E4F-11ECA011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B8805B1-2376-47DF-91B0-2DB5BC426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6B61292-4464-4089-A4EA-79CB0DE9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053EAE-7286-47A0-B594-3629120F7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F7670EF-27EA-4F43-975C-E665E36AC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0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DE7192-5CAF-413A-9A64-050C3D83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934B8E-6318-44D7-B515-F0646D5B8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4AF0E9-BDBE-4331-A354-69ECF5393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83374D3-A478-4C03-8D79-DEBB64120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24543D6-ABFF-44C9-94BF-B5CC67686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E7285B7-5F5B-46EC-A87C-303BAA83D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1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ED367C-D021-409E-909C-3F1652E3C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E69D714-453C-4925-87C8-02A2557DC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A18E469-DD8C-44FF-92C9-5BB13D12D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A86CC07-CCBC-4353-8516-E7F76D333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3F93554-6207-4A1D-AFF8-7C96E63A2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BDD4FB4-35A9-4CA2-B60E-D12716BF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E15B02-1B52-4551-84A3-E1F64A89A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9A564EF-EB50-4929-AAFE-504845A9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1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3B310F-1F7B-47E6-9F52-0DA4A98E6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AE8B99B-4FA2-414C-AF62-1F7D8815E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3005FF9-15AD-4394-B4B2-7F0B292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733DB39-0EB5-450E-87E8-92ADDE3B1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8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53FE40C-57D2-4F2C-BB1A-26BC01A27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90C3F61-B89D-4E31-9E30-95E3E6969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2897BB4-AAE3-489F-9B93-205A2F25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13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D1EE32-0731-48A9-BB22-12A46A26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883E362-0EE3-41D3-AEC7-0D969328A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ABFD283-AB4D-4995-BDF4-F637FF86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9FE1A8E-E8F1-4BF8-8C9A-6B8B2FBF4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4245A5B-3EA3-4F0E-8CEB-46167F08B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90CEA2F-57CD-4F35-B759-1E8837BB6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99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4EAF98-38E7-4F2E-A11B-15EB0985F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4C7FDA4-6130-4B57-BBA2-8B312ED82E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F9DC68-CC37-4FC8-B878-D5BC4B18E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4528329-0926-401C-99A4-B8C712AF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6DA48B7-4806-491E-8C45-FB67AC88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2722B34-D54D-4E77-A69B-0DD8C95D4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8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5F6689-35DA-4EF6-8979-3F76D7704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B85162C-8605-4AB5-BD84-07CF6BA47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6A76DC4-14FB-4528-830C-3EB3558FF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1E3CE-3533-4C53-B8EB-0408FB3DC4FB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A01CA0-590F-4F46-AC18-1CAF6A538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FC62FED-5CE7-4C21-815E-763A2A535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080FF-E0D2-4718-8B9D-90D24B619E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3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E48876-1C04-4236-8E99-A06967DAD1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8"/>
            <a:ext cx="12191999" cy="6857143"/>
          </a:xfrm>
          <a:prstGeom prst="rect">
            <a:avLst/>
          </a:prstGeom>
        </p:spPr>
      </p:pic>
      <p:pic>
        <p:nvPicPr>
          <p:cNvPr id="9" name="Рисунок 8" descr="Изображение выглядит как рисунок, знак&#10;&#10;Автоматически созданное описание">
            <a:extLst>
              <a:ext uri="{FF2B5EF4-FFF2-40B4-BE49-F238E27FC236}">
                <a16:creationId xmlns="" xmlns:a16="http://schemas.microsoft.com/office/drawing/2014/main" id="{9C9C0433-2EB4-4BE1-8E40-DC1E8C33A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860" y="391466"/>
            <a:ext cx="1325815" cy="6417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5DFC3DB-D36E-4AC7-8971-348D88E551F1}"/>
              </a:ext>
            </a:extLst>
          </p:cNvPr>
          <p:cNvSpPr txBox="1"/>
          <p:nvPr/>
        </p:nvSpPr>
        <p:spPr>
          <a:xfrm>
            <a:off x="2877551" y="2601220"/>
            <a:ext cx="79769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Организация работы по нравственно-патриотическому воспитанию</a:t>
            </a:r>
          </a:p>
          <a:p>
            <a:pPr algn="ctr">
              <a:spcBef>
                <a:spcPts val="0"/>
              </a:spcBef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с дошкольниками</a:t>
            </a:r>
            <a:endParaRPr lang="ru-RU" sz="2800" b="1" i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D4BD26F-650D-48B3-9BBF-54D9EF44F13F}"/>
              </a:ext>
            </a:extLst>
          </p:cNvPr>
          <p:cNvSpPr txBox="1"/>
          <p:nvPr/>
        </p:nvSpPr>
        <p:spPr>
          <a:xfrm>
            <a:off x="7483642" y="5138763"/>
            <a:ext cx="3914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Воробьева О.А., </a:t>
            </a:r>
            <a:r>
              <a:rPr lang="ru-RU" b="1" i="1" dirty="0" err="1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Тебенькова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А.В.,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b="1" i="1" dirty="0" err="1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Дручинина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Е.С.,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b="1" i="1" dirty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5DFC3DB-D36E-4AC7-8971-348D88E551F1}"/>
              </a:ext>
            </a:extLst>
          </p:cNvPr>
          <p:cNvSpPr txBox="1"/>
          <p:nvPr/>
        </p:nvSpPr>
        <p:spPr>
          <a:xfrm>
            <a:off x="4098756" y="617675"/>
            <a:ext cx="6055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 №42 «Малинка» </a:t>
            </a:r>
          </a:p>
          <a:p>
            <a:pPr algn="ctr"/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677" y="286090"/>
            <a:ext cx="2095874" cy="13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9950" y="464459"/>
            <a:ext cx="72728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работа детского сада и семьи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E:\конференция апрель 2020\IMG_13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35" y="1279947"/>
            <a:ext cx="4920342" cy="2926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E:\конференция апрель 2020\IMG_13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960" y="3363839"/>
            <a:ext cx="5760720" cy="3223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352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46158" y="464459"/>
            <a:ext cx="74866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работа детского сада и семьи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«Наследники Победы-Победителям»</a:t>
            </a:r>
          </a:p>
        </p:txBody>
      </p:sp>
      <p:pic>
        <p:nvPicPr>
          <p:cNvPr id="6" name="Рисунок 5" descr="C:\Documents and Settings\Admin\Рабочий стол\P109095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9609" y="1558224"/>
            <a:ext cx="3709591" cy="2460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P109095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747" y="1558222"/>
            <a:ext cx="3707369" cy="2460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dmin\Рабочий стол\9 МАЯ\P109092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726" y="4257725"/>
            <a:ext cx="3609474" cy="219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Admin\Рабочий стол\9 МАЯ\P109091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911" y="4257725"/>
            <a:ext cx="3679205" cy="209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679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E48876-1C04-4236-8E99-A06967DAD1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8"/>
            <a:ext cx="12191999" cy="6857143"/>
          </a:xfrm>
          <a:prstGeom prst="rect">
            <a:avLst/>
          </a:prstGeom>
        </p:spPr>
      </p:pic>
      <p:pic>
        <p:nvPicPr>
          <p:cNvPr id="9" name="Рисунок 8" descr="Изображение выглядит как рисунок, знак&#10;&#10;Автоматически созданное описание">
            <a:extLst>
              <a:ext uri="{FF2B5EF4-FFF2-40B4-BE49-F238E27FC236}">
                <a16:creationId xmlns="" xmlns:a16="http://schemas.microsoft.com/office/drawing/2014/main" id="{9C9C0433-2EB4-4BE1-8E40-DC1E8C33A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860" y="391466"/>
            <a:ext cx="1325815" cy="6417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5DFC3DB-D36E-4AC7-8971-348D88E551F1}"/>
              </a:ext>
            </a:extLst>
          </p:cNvPr>
          <p:cNvSpPr txBox="1"/>
          <p:nvPr/>
        </p:nvSpPr>
        <p:spPr>
          <a:xfrm>
            <a:off x="2877551" y="2601220"/>
            <a:ext cx="79769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Организация работы по нравственно-патриотическому воспитанию</a:t>
            </a:r>
          </a:p>
          <a:p>
            <a:pPr algn="ctr">
              <a:spcBef>
                <a:spcPts val="0"/>
              </a:spcBef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с дошкольниками</a:t>
            </a:r>
            <a:endParaRPr lang="ru-RU" sz="2800" b="1" i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D4BD26F-650D-48B3-9BBF-54D9EF44F13F}"/>
              </a:ext>
            </a:extLst>
          </p:cNvPr>
          <p:cNvSpPr txBox="1"/>
          <p:nvPr/>
        </p:nvSpPr>
        <p:spPr>
          <a:xfrm>
            <a:off x="7483642" y="5138763"/>
            <a:ext cx="3914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Воробьева О.А., </a:t>
            </a:r>
            <a:r>
              <a:rPr lang="ru-RU" b="1" i="1" dirty="0" err="1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Тебенькова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А.В.,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b="1" i="1" dirty="0" err="1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Дручинина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Е.С.,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b="1" i="1" dirty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B02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</a:t>
            </a:r>
            <a:endParaRPr lang="ru-RU" b="1" i="1" dirty="0">
              <a:solidFill>
                <a:srgbClr val="B027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5DFC3DB-D36E-4AC7-8971-348D88E551F1}"/>
              </a:ext>
            </a:extLst>
          </p:cNvPr>
          <p:cNvSpPr txBox="1"/>
          <p:nvPr/>
        </p:nvSpPr>
        <p:spPr>
          <a:xfrm>
            <a:off x="4098756" y="617675"/>
            <a:ext cx="6055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 №42 «Малинка» </a:t>
            </a:r>
          </a:p>
          <a:p>
            <a:pPr algn="ctr"/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677" y="286090"/>
            <a:ext cx="2095874" cy="13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3310" y="10"/>
            <a:ext cx="12654116" cy="68579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49086" y="416514"/>
            <a:ext cx="10398034" cy="28161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Приближается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75-я годовщина Великой Победы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Все, что мы знаем о той страшной войне, мы должны передать нашим детям. </a:t>
            </a:r>
          </a:p>
          <a:p>
            <a:pPr algn="ctr"/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 времен Великой Отечественной войны прошло достаточно много времени, в живых осталось не так много ветеранов и участников тех событий, но подвиг советских людей всегда будет оставаться гордостью для потомков.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Нам, родителям и педагогам, необходимо воспитывать подрастающее поколение так, чтобы наши дети знали, помнили и чтили подвиг дедов и прадедов, понимали, как тяжело далась Победа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какими самоотверженностью и героизмом досталось мирное небо</a:t>
            </a:r>
            <a:r>
              <a:rPr lang="ru-RU" sz="2000" dirty="0" smtClean="0"/>
              <a:t>.</a:t>
            </a:r>
            <a:endParaRPr lang="ru-RU" sz="2000" b="1" i="1" dirty="0">
              <a:solidFill>
                <a:srgbClr val="800080"/>
              </a:solidFill>
            </a:endParaRPr>
          </a:p>
        </p:txBody>
      </p:sp>
      <p:pic>
        <p:nvPicPr>
          <p:cNvPr id="6" name="Picture 2" descr="E:\конференция апрель 2020\SDC100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662" y="3566159"/>
            <a:ext cx="3814356" cy="2860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15708" y="3509796"/>
            <a:ext cx="4133344" cy="3100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427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932" y="10"/>
            <a:ext cx="12654116" cy="68579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07722" y="428364"/>
            <a:ext cx="7272808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Совместные творческие работы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помнить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9862" y="1642026"/>
            <a:ext cx="3248527" cy="3031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968" y="1696457"/>
            <a:ext cx="3236495" cy="2960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244" y="1757484"/>
            <a:ext cx="3501189" cy="289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094" y="4673984"/>
            <a:ext cx="3501189" cy="2078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4012" y="4656808"/>
            <a:ext cx="3361951" cy="2095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6542" y="4673984"/>
            <a:ext cx="3244310" cy="2026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182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40423" y="248981"/>
            <a:ext cx="727280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Совместные творческие работы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«Мы это помним»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733" y="4006516"/>
            <a:ext cx="4741899" cy="266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957" y="1220998"/>
            <a:ext cx="3561347" cy="269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2" t="-927"/>
          <a:stretch/>
        </p:blipFill>
        <p:spPr>
          <a:xfrm>
            <a:off x="6827372" y="3858470"/>
            <a:ext cx="4582483" cy="279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589" y="1507023"/>
            <a:ext cx="3585410" cy="3236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273" y="1153248"/>
            <a:ext cx="3285582" cy="276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28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7379" y="464459"/>
            <a:ext cx="985386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Совместные творческие работы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история: Путешествие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книге «Герои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Белгородчины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4" name="Рисунок 3" descr="dmJ7uiWc8AI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795" y="1750423"/>
            <a:ext cx="3631474" cy="219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QdA3IdjWwOE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88182" y="4258490"/>
            <a:ext cx="3709852" cy="229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конференция апрель 2020\SAM_25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863" y="1567542"/>
            <a:ext cx="4016696" cy="2651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конференция апрель 2020\SAM_442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998" y="3984172"/>
            <a:ext cx="4301592" cy="266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6368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pic>
        <p:nvPicPr>
          <p:cNvPr id="4100" name="Picture 4" descr="E:\конференция апрель 2020\SDC10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641" y="1280161"/>
            <a:ext cx="4149758" cy="2625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59950" y="464459"/>
            <a:ext cx="72728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Совместные творческие работы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конференция апрель 2020\SDC100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431" y="3814355"/>
            <a:ext cx="3762103" cy="282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E:\конференция апрель 2020\SDC134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7" y="3976523"/>
            <a:ext cx="4012981" cy="2698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E:\конференция апрель 2020\SDC1345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4673" y="1217486"/>
            <a:ext cx="4101737" cy="2570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12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9950" y="464459"/>
            <a:ext cx="72728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Совместные творческие работы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конференция апрель 2020\_mpwBR5XDu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6193" y="4063398"/>
            <a:ext cx="4245429" cy="2494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E:\конференция апрель 2020\FnkyASZD0Q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97" y="1339720"/>
            <a:ext cx="3918858" cy="2259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E:\конференция апрель 2020\SAM_348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65" y="3937219"/>
            <a:ext cx="4049486" cy="2737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E:\конференция апрель 2020\SAM_348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7496" y="2138850"/>
            <a:ext cx="3043647" cy="392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E:\конференция апрель 2020\q3oyh9xjWFw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1690" y="1263832"/>
            <a:ext cx="3997236" cy="2681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12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9950" y="464459"/>
            <a:ext cx="72728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Совместные творческие работы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E:\конференция апрель 2020\SAM_21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206" y="1263401"/>
            <a:ext cx="4866707" cy="3138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E:\конференция апрель 2020\SAM_21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902" y="3641054"/>
            <a:ext cx="5486399" cy="3216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E:\конференция апрель 2020\SAM_21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732" y="1328782"/>
            <a:ext cx="5140556" cy="3060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352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электроника, дисплей, монитор, компьютер&#10;&#10;Автоматически созданное описание">
            <a:extLst>
              <a:ext uri="{FF2B5EF4-FFF2-40B4-BE49-F238E27FC236}">
                <a16:creationId xmlns="" xmlns:a16="http://schemas.microsoft.com/office/drawing/2014/main" id="{0BD3D55C-7F3F-4BDB-8DC5-CA916D28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58" y="10"/>
            <a:ext cx="12654116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7444" y="476491"/>
            <a:ext cx="7943618" cy="8925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работа детского сада и семьи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патриотической акции «Бессмертный полк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конференция апрель 2020\viber image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749" y="3484986"/>
            <a:ext cx="4284617" cy="3111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конференция апрель 2020\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188" y="1606731"/>
            <a:ext cx="3574867" cy="2677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конференция апрель 2020\viber_image12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462" y="1828076"/>
            <a:ext cx="3344091" cy="445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73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225</Words>
  <Application>Microsoft Office PowerPoint</Application>
  <PresentationFormat>Широкоэкранный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Sviridova</dc:creator>
  <cp:lastModifiedBy>lenovo</cp:lastModifiedBy>
  <cp:revision>31</cp:revision>
  <dcterms:created xsi:type="dcterms:W3CDTF">2020-02-12T09:27:30Z</dcterms:created>
  <dcterms:modified xsi:type="dcterms:W3CDTF">2020-06-22T16:30:27Z</dcterms:modified>
</cp:coreProperties>
</file>