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0" r:id="rId1"/>
  </p:sldMasterIdLst>
  <p:notesMasterIdLst>
    <p:notesMasterId r:id="rId25"/>
  </p:notesMasterIdLst>
  <p:sldIdLst>
    <p:sldId id="256" r:id="rId2"/>
    <p:sldId id="269" r:id="rId3"/>
    <p:sldId id="270" r:id="rId4"/>
    <p:sldId id="271" r:id="rId5"/>
    <p:sldId id="257" r:id="rId6"/>
    <p:sldId id="258" r:id="rId7"/>
    <p:sldId id="259" r:id="rId8"/>
    <p:sldId id="272" r:id="rId9"/>
    <p:sldId id="260" r:id="rId10"/>
    <p:sldId id="273" r:id="rId11"/>
    <p:sldId id="281" r:id="rId12"/>
    <p:sldId id="274" r:id="rId13"/>
    <p:sldId id="275" r:id="rId14"/>
    <p:sldId id="276" r:id="rId15"/>
    <p:sldId id="263" r:id="rId16"/>
    <p:sldId id="264" r:id="rId17"/>
    <p:sldId id="265" r:id="rId18"/>
    <p:sldId id="278" r:id="rId19"/>
    <p:sldId id="261" r:id="rId20"/>
    <p:sldId id="279" r:id="rId21"/>
    <p:sldId id="280" r:id="rId22"/>
    <p:sldId id="268" r:id="rId23"/>
    <p:sldId id="267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6BEB99F-1E22-4F5C-897F-8D376810A73A}">
          <p14:sldIdLst>
            <p14:sldId id="256"/>
            <p14:sldId id="269"/>
            <p14:sldId id="270"/>
            <p14:sldId id="271"/>
            <p14:sldId id="257"/>
            <p14:sldId id="258"/>
            <p14:sldId id="259"/>
            <p14:sldId id="272"/>
            <p14:sldId id="260"/>
            <p14:sldId id="273"/>
            <p14:sldId id="281"/>
            <p14:sldId id="274"/>
            <p14:sldId id="275"/>
            <p14:sldId id="276"/>
            <p14:sldId id="263"/>
            <p14:sldId id="264"/>
            <p14:sldId id="265"/>
            <p14:sldId id="278"/>
            <p14:sldId id="261"/>
            <p14:sldId id="279"/>
            <p14:sldId id="280"/>
            <p14:sldId id="268"/>
            <p14:sldId id="267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0D0D"/>
    <a:srgbClr val="D20000"/>
    <a:srgbClr val="FF5757"/>
    <a:srgbClr val="F36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44CD3E-CB7B-4E3E-B3EC-E0C8DB42AABF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7AD28-CCED-4FFB-862F-2CE7F118EA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61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17AD28-CCED-4FFB-862F-2CE7F118EAE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754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7637863-7EDC-402C-9E7E-C2F9A564361E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78EA78C-473A-4FE9-B1FB-35B442946A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99668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863-7EDC-402C-9E7E-C2F9A564361E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A78C-473A-4FE9-B1FB-35B442946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524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863-7EDC-402C-9E7E-C2F9A564361E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A78C-473A-4FE9-B1FB-35B442946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753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863-7EDC-402C-9E7E-C2F9A564361E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A78C-473A-4FE9-B1FB-35B442946A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484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863-7EDC-402C-9E7E-C2F9A564361E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A78C-473A-4FE9-B1FB-35B442946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600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863-7EDC-402C-9E7E-C2F9A564361E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A78C-473A-4FE9-B1FB-35B442946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58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863-7EDC-402C-9E7E-C2F9A564361E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A78C-473A-4FE9-B1FB-35B442946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390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863-7EDC-402C-9E7E-C2F9A564361E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A78C-473A-4FE9-B1FB-35B442946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3732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863-7EDC-402C-9E7E-C2F9A564361E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A78C-473A-4FE9-B1FB-35B442946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900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863-7EDC-402C-9E7E-C2F9A564361E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A78C-473A-4FE9-B1FB-35B442946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892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863-7EDC-402C-9E7E-C2F9A564361E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A78C-473A-4FE9-B1FB-35B442946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366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863-7EDC-402C-9E7E-C2F9A564361E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A78C-473A-4FE9-B1FB-35B442946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566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863-7EDC-402C-9E7E-C2F9A564361E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A78C-473A-4FE9-B1FB-35B442946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949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863-7EDC-402C-9E7E-C2F9A564361E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A78C-473A-4FE9-B1FB-35B442946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020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863-7EDC-402C-9E7E-C2F9A564361E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A78C-473A-4FE9-B1FB-35B442946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932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863-7EDC-402C-9E7E-C2F9A564361E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A78C-473A-4FE9-B1FB-35B442946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110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863-7EDC-402C-9E7E-C2F9A564361E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A78C-473A-4FE9-B1FB-35B442946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975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NUL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7637863-7EDC-402C-9E7E-C2F9A564361E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78EA78C-473A-4FE9-B1FB-35B442946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386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  <p:sldLayoutId id="2147484042" r:id="rId12"/>
    <p:sldLayoutId id="2147484043" r:id="rId13"/>
    <p:sldLayoutId id="2147484044" r:id="rId14"/>
    <p:sldLayoutId id="2147484045" r:id="rId15"/>
    <p:sldLayoutId id="2147484046" r:id="rId16"/>
    <p:sldLayoutId id="214748404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900" dirty="0" smtClean="0">
                <a:solidFill>
                  <a:srgbClr val="D20000"/>
                </a:solidFill>
              </a:rPr>
              <a:t>Исследовательская работа: </a:t>
            </a:r>
            <a:r>
              <a:rPr lang="ru-RU" dirty="0" smtClean="0">
                <a:solidFill>
                  <a:srgbClr val="D20000"/>
                </a:solidFill>
              </a:rPr>
              <a:t>«Почему </a:t>
            </a:r>
            <a:r>
              <a:rPr lang="ru-RU" dirty="0">
                <a:solidFill>
                  <a:srgbClr val="D20000"/>
                </a:solidFill>
              </a:rPr>
              <a:t>игра на баяне популярна в народе</a:t>
            </a:r>
            <a:r>
              <a:rPr lang="ru-RU" dirty="0" smtClean="0">
                <a:solidFill>
                  <a:srgbClr val="D20000"/>
                </a:solidFill>
              </a:rPr>
              <a:t>?»</a:t>
            </a:r>
            <a:endParaRPr lang="ru-RU" dirty="0">
              <a:solidFill>
                <a:srgbClr val="D2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0000">
            <a:off x="429147" y="3683896"/>
            <a:ext cx="9755187" cy="55033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Автор: </a:t>
            </a:r>
            <a:r>
              <a:rPr lang="ru-RU" dirty="0">
                <a:solidFill>
                  <a:schemeClr val="bg1">
                    <a:lumMod val="85000"/>
                  </a:schemeClr>
                </a:solidFill>
              </a:rPr>
              <a:t>Салтыков Алексей Владиславович </a:t>
            </a:r>
            <a:endParaRPr lang="ru-RU" dirty="0" smtClean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Руководитель</a:t>
            </a:r>
            <a:r>
              <a:rPr lang="ru-RU" smtClean="0">
                <a:solidFill>
                  <a:schemeClr val="bg1">
                    <a:lumMod val="85000"/>
                  </a:schemeClr>
                </a:solidFill>
              </a:rPr>
              <a:t>: </a:t>
            </a:r>
            <a:r>
              <a:rPr lang="ru-RU" dirty="0" err="1">
                <a:solidFill>
                  <a:schemeClr val="bg1">
                    <a:lumMod val="85000"/>
                  </a:schemeClr>
                </a:solidFill>
              </a:rPr>
              <a:t>С</a:t>
            </a:r>
            <a:r>
              <a:rPr lang="ru-RU" smtClean="0">
                <a:solidFill>
                  <a:schemeClr val="bg1">
                    <a:lumMod val="85000"/>
                  </a:schemeClr>
                </a:solidFill>
              </a:rPr>
              <a:t>алтыкова </a:t>
            </a: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Людмила Александровна</a:t>
            </a:r>
          </a:p>
          <a:p>
            <a:pPr algn="ctr"/>
            <a:endParaRPr lang="ru-RU" dirty="0" smtClean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11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369" y="685800"/>
            <a:ext cx="10590313" cy="2927838"/>
          </a:xfrm>
        </p:spPr>
        <p:txBody>
          <a:bodyPr>
            <a:normAutofit/>
          </a:bodyPr>
          <a:lstStyle/>
          <a:p>
            <a:r>
              <a:rPr lang="ru-RU" dirty="0" smtClean="0"/>
              <a:t>     Важность </a:t>
            </a:r>
            <a:r>
              <a:rPr lang="ru-RU" dirty="0"/>
              <a:t>роли баяна в жизни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общества </a:t>
            </a:r>
            <a:r>
              <a:rPr lang="ru-RU" dirty="0"/>
              <a:t>и его </a:t>
            </a:r>
            <a:r>
              <a:rPr lang="ru-RU" dirty="0" smtClean="0"/>
              <a:t>популярность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91308" y="3613638"/>
            <a:ext cx="10394707" cy="331118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160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892" y="-16921"/>
            <a:ext cx="4826977" cy="6468149"/>
          </a:xfrm>
        </p:spPr>
      </p:pic>
    </p:spTree>
    <p:extLst>
      <p:ext uri="{BB962C8B-B14F-4D97-AF65-F5344CB8AC3E}">
        <p14:creationId xmlns:p14="http://schemas.microsoft.com/office/powerpoint/2010/main" val="1660577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1770" y="192285"/>
            <a:ext cx="3825617" cy="329096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824" y="492371"/>
            <a:ext cx="3559450" cy="46661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274" y="1837765"/>
            <a:ext cx="4102344" cy="343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12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/>
              <a:t> </a:t>
            </a:r>
            <a:r>
              <a:rPr lang="ru-RU" sz="6600" dirty="0" smtClean="0"/>
              <a:t>  фрагменты </a:t>
            </a:r>
            <a:r>
              <a:rPr lang="ru-RU" sz="6600" dirty="0"/>
              <a:t>частей баяна при </a:t>
            </a:r>
            <a:r>
              <a:rPr lang="ru-RU" sz="6600" dirty="0" smtClean="0"/>
              <a:t>изготовлении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1371600"/>
            <a:ext cx="10394707" cy="400298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276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914401" y="530125"/>
            <a:ext cx="5420334" cy="41297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2820" y="1433146"/>
            <a:ext cx="6167993" cy="4053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13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</p:spPr>
      </p:pic>
    </p:spTree>
    <p:extLst>
      <p:ext uri="{BB962C8B-B14F-4D97-AF65-F5344CB8AC3E}">
        <p14:creationId xmlns:p14="http://schemas.microsoft.com/office/powerpoint/2010/main" val="13773624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</p:spPr>
      </p:pic>
    </p:spTree>
    <p:extLst>
      <p:ext uri="{BB962C8B-B14F-4D97-AF65-F5344CB8AC3E}">
        <p14:creationId xmlns:p14="http://schemas.microsoft.com/office/powerpoint/2010/main" val="7714960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22555" cy="6858000"/>
          </a:xfrm>
        </p:spPr>
      </p:pic>
    </p:spTree>
    <p:extLst>
      <p:ext uri="{BB962C8B-B14F-4D97-AF65-F5344CB8AC3E}">
        <p14:creationId xmlns:p14="http://schemas.microsoft.com/office/powerpoint/2010/main" val="32007184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Анализ </a:t>
            </a:r>
            <a:r>
              <a:rPr lang="ru-RU" dirty="0"/>
              <a:t>результатов </a:t>
            </a:r>
            <a:r>
              <a:rPr lang="ru-RU" dirty="0" smtClean="0"/>
              <a:t>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0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0" y="-8149"/>
            <a:ext cx="12292150" cy="6866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530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1. Основные отличия баяна, гармони и аккордеона.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. История возникновения  баяна. </a:t>
            </a:r>
            <a:endParaRPr lang="ru-RU" dirty="0" smtClean="0"/>
          </a:p>
          <a:p>
            <a:r>
              <a:rPr lang="ru-RU" dirty="0" smtClean="0"/>
              <a:t>3.Важность </a:t>
            </a:r>
            <a:r>
              <a:rPr lang="ru-RU" dirty="0"/>
              <a:t>роли баяна в жизни общества и его </a:t>
            </a:r>
            <a:r>
              <a:rPr lang="ru-RU" dirty="0" smtClean="0"/>
              <a:t>популярность.</a:t>
            </a:r>
          </a:p>
          <a:p>
            <a:r>
              <a:rPr lang="ru-RU" dirty="0" smtClean="0"/>
              <a:t>4.Почему </a:t>
            </a:r>
            <a:r>
              <a:rPr lang="ru-RU" dirty="0"/>
              <a:t>я играю на баяне? </a:t>
            </a:r>
          </a:p>
          <a:p>
            <a:r>
              <a:rPr lang="ru-RU" dirty="0"/>
              <a:t>5.Анализ результатов исследования.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860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354015" y="553915"/>
            <a:ext cx="7939454" cy="478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99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348096" y="1530293"/>
            <a:ext cx="3296684" cy="32966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382" y="166275"/>
            <a:ext cx="4034714" cy="28277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1598" y="2598356"/>
            <a:ext cx="3497353" cy="324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96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960"/>
            <a:ext cx="11922368" cy="6677916"/>
          </a:xfrm>
        </p:spPr>
      </p:pic>
    </p:spTree>
    <p:extLst>
      <p:ext uri="{BB962C8B-B14F-4D97-AF65-F5344CB8AC3E}">
        <p14:creationId xmlns:p14="http://schemas.microsoft.com/office/powerpoint/2010/main" val="426568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304800"/>
            <a:ext cx="11763375" cy="1495425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8800" dirty="0" smtClean="0">
                <a:ln>
                  <a:solidFill>
                    <a:schemeClr val="tx1"/>
                  </a:solidFill>
                </a:ln>
                <a:solidFill>
                  <a:srgbClr val="A70D0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Спасибо за внимание!</a:t>
            </a:r>
            <a:endParaRPr lang="ru-RU" sz="8800" dirty="0">
              <a:ln>
                <a:solidFill>
                  <a:schemeClr val="tx1"/>
                </a:solidFill>
              </a:ln>
              <a:solidFill>
                <a:srgbClr val="A70D0D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151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r>
              <a:rPr lang="ru-RU" dirty="0"/>
              <a:t>. Сбор информации.</a:t>
            </a:r>
          </a:p>
          <a:p>
            <a:r>
              <a:rPr lang="ru-RU" dirty="0"/>
              <a:t>2. Проведение социологического опроса.</a:t>
            </a:r>
          </a:p>
          <a:p>
            <a:r>
              <a:rPr lang="ru-RU" dirty="0"/>
              <a:t>3. Обработка и уточнение информации.</a:t>
            </a:r>
          </a:p>
          <a:p>
            <a:r>
              <a:rPr lang="ru-RU" dirty="0"/>
              <a:t>4. Оформление исследовательской работы.</a:t>
            </a:r>
          </a:p>
          <a:p>
            <a:r>
              <a:rPr lang="ru-RU" dirty="0"/>
              <a:t>5. Защита исследовательского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15140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2919046"/>
          </a:xfrm>
        </p:spPr>
        <p:txBody>
          <a:bodyPr>
            <a:normAutofit/>
          </a:bodyPr>
          <a:lstStyle/>
          <a:p>
            <a:r>
              <a:rPr lang="ru-RU" dirty="0" smtClean="0"/>
              <a:t>     Основные </a:t>
            </a:r>
            <a:r>
              <a:rPr lang="ru-RU" dirty="0"/>
              <a:t>отличия баяна,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аккордеона </a:t>
            </a:r>
            <a:r>
              <a:rPr lang="ru-RU" dirty="0"/>
              <a:t>и гармони.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07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27" y="0"/>
            <a:ext cx="1037492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98979" y="5231423"/>
            <a:ext cx="2154114" cy="1151965"/>
          </a:xfrm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Autofit/>
          </a:bodyPr>
          <a:lstStyle/>
          <a:p>
            <a:r>
              <a:rPr lang="ru-RU" sz="6600" cap="none" dirty="0" smtClean="0">
                <a:ln w="0"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Баян</a:t>
            </a:r>
            <a:endParaRPr lang="ru-RU" sz="6600" dirty="0"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13336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-142875"/>
            <a:ext cx="9753600" cy="73152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06609" y="5284178"/>
            <a:ext cx="3025242" cy="1151965"/>
          </a:xfrm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r>
              <a:rPr lang="ru-RU" sz="6000" cap="none" dirty="0" smtClean="0">
                <a:ln w="0"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Гармонь</a:t>
            </a:r>
            <a:endParaRPr lang="ru-RU" sz="6000" cap="none" dirty="0">
              <a:ln w="0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23261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79" y="-88419"/>
            <a:ext cx="9344025" cy="702261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4801" y="4933950"/>
            <a:ext cx="4184028" cy="1151965"/>
          </a:xfrm>
        </p:spPr>
        <p:txBody>
          <a:bodyPr>
            <a:noAutofit/>
          </a:bodyPr>
          <a:lstStyle/>
          <a:p>
            <a:r>
              <a:rPr lang="ru-RU" sz="6600" cap="none" dirty="0">
                <a:ln w="0"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Аккордеон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8355056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/>
              <a:t> </a:t>
            </a:r>
            <a:r>
              <a:rPr lang="ru-RU" sz="8000" dirty="0" smtClean="0"/>
              <a:t>    История </a:t>
            </a: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 smtClean="0"/>
              <a:t>           возникновения</a:t>
            </a:r>
            <a:br>
              <a:rPr lang="ru-RU" sz="8000" dirty="0" smtClean="0"/>
            </a:br>
            <a:r>
              <a:rPr lang="ru-RU" sz="8000" dirty="0" smtClean="0"/>
              <a:t>                                баяна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378070"/>
            <a:ext cx="10394707" cy="15386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098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28" y="72718"/>
            <a:ext cx="5364816" cy="5472113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39724" y="5591175"/>
            <a:ext cx="5756276" cy="1151965"/>
          </a:xfrm>
        </p:spPr>
        <p:txBody>
          <a:bodyPr>
            <a:noAutofit/>
          </a:bodyPr>
          <a:lstStyle/>
          <a:p>
            <a:pPr algn="ctr"/>
            <a:r>
              <a:rPr lang="ru-RU" sz="4400" cap="none" dirty="0" smtClean="0"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Пётр </a:t>
            </a:r>
            <a:r>
              <a:rPr lang="ru-RU" sz="4400" cap="none" dirty="0"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Е</a:t>
            </a:r>
            <a:r>
              <a:rPr lang="ru-RU" sz="4400" cap="none" dirty="0" smtClean="0"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горович </a:t>
            </a:r>
            <a:r>
              <a:rPr lang="ru-RU" sz="4400" cap="none" dirty="0" err="1"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</a:t>
            </a:r>
            <a:r>
              <a:rPr lang="ru-RU" sz="4400" cap="none" dirty="0" err="1" smtClean="0"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терлигов</a:t>
            </a:r>
            <a:r>
              <a:rPr lang="ru-RU" sz="4400" cap="none" dirty="0" smtClean="0"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ru-RU" sz="4400" cap="none" dirty="0"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72718"/>
            <a:ext cx="4882689" cy="54721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00825" y="5443882"/>
            <a:ext cx="50113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err="1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Боян</a:t>
            </a:r>
            <a:r>
              <a:rPr lang="ru-RU" sz="4400" dirty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- песнотворец </a:t>
            </a:r>
          </a:p>
          <a:p>
            <a:pPr algn="ctr"/>
            <a:r>
              <a:rPr lang="ru-RU" sz="4400" dirty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 сказитель</a:t>
            </a:r>
            <a:endParaRPr lang="ru-RU" sz="4400" dirty="0">
              <a:ln>
                <a:solidFill>
                  <a:schemeClr val="tx1"/>
                </a:solidFill>
              </a:ln>
              <a:solidFill>
                <a:schemeClr val="accent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15889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450</TotalTime>
  <Words>121</Words>
  <Application>Microsoft Office PowerPoint</Application>
  <PresentationFormat>Произвольный</PresentationFormat>
  <Paragraphs>29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Главное мероприятие</vt:lpstr>
      <vt:lpstr>Исследовательская работа: «Почему игра на баяне популярна в народе?»</vt:lpstr>
      <vt:lpstr>Содержание:</vt:lpstr>
      <vt:lpstr>План работы:</vt:lpstr>
      <vt:lpstr>     Основные отличия баяна,                         аккордеона и гармони.</vt:lpstr>
      <vt:lpstr>Баян</vt:lpstr>
      <vt:lpstr>Гармонь</vt:lpstr>
      <vt:lpstr>Аккордеон</vt:lpstr>
      <vt:lpstr>        История             возникновения                                 баяна</vt:lpstr>
      <vt:lpstr>Пётр Егорович Стерлигов </vt:lpstr>
      <vt:lpstr>     Важность роли баяна в жизни            общества и его популярность</vt:lpstr>
      <vt:lpstr>Презентация PowerPoint</vt:lpstr>
      <vt:lpstr>Презентация PowerPoint</vt:lpstr>
      <vt:lpstr>      фрагменты частей баяна при изготовлении</vt:lpstr>
      <vt:lpstr>Презентация PowerPoint</vt:lpstr>
      <vt:lpstr>Презентация PowerPoint</vt:lpstr>
      <vt:lpstr>Презентация PowerPoint</vt:lpstr>
      <vt:lpstr>Презентация PowerPoint</vt:lpstr>
      <vt:lpstr>   Анализ результатов исследования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 Салтыков</dc:creator>
  <cp:lastModifiedBy>HP</cp:lastModifiedBy>
  <cp:revision>36</cp:revision>
  <dcterms:created xsi:type="dcterms:W3CDTF">2017-02-27T12:40:55Z</dcterms:created>
  <dcterms:modified xsi:type="dcterms:W3CDTF">2020-06-23T16:49:39Z</dcterms:modified>
</cp:coreProperties>
</file>