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1"/>
            <a:ext cx="8786874" cy="928693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АВТОНОМНАЯ ОБРАЗОВАТЕЛЬНАЯ ОРГАНИЗАЦИЯ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ДОПОЛНИТЕЛЬНОГО ОБРАЗОВАНИЯ ЦЕНТР ТВОРЧЕСТВА ГОРОДА ЛАБИНСКА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ЛАБИНСКИЙ РАЙОН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МЕНИ Д. ШЕРВАШИДЗЕ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00438"/>
            <a:ext cx="7743852" cy="135732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по теме по английскому языку (2 год обучения)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Раздел: «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головы до пят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</a:t>
            </a:r>
            <a:r>
              <a:rPr lang="ru-RU" sz="30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 лексики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500702"/>
            <a:ext cx="7572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дополнительного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образования Беляева И.Г.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s2-ssl.mzstatic.com/image/thumb/Purple60/v4/90/80/dd/9080dd26-605c-1140-f2ab-9bab90bc7865/source/512x512b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285860"/>
            <a:ext cx="202565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00430" y="6143644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Лабинск, 2020.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v"/>
            </a:pPr>
            <a: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формирование лексического запаса по теме «С головы до пят».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изучить лексический материал по теме;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активизировать изученную лексику при выполнении заданий;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способствовать развитию языковых, познавательных способностей учащихся; 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памяти, мышления, воображения, развитию познавательного интереса;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умение активно взаимодействовать друг с другом для достижения поставленной цели; 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воспитывать чувства уважения, толерантности друг к другу, умения работать в команде.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tvoymalysh.com.ua/pictures/content/6/6534_big.jpg"/>
          <p:cNvPicPr>
            <a:picLocks noChangeAspect="1" noChangeArrowheads="1"/>
          </p:cNvPicPr>
          <p:nvPr/>
        </p:nvPicPr>
        <p:blipFill>
          <a:blip r:embed="rId2"/>
          <a:srcRect l="7743" r="49115"/>
          <a:stretch>
            <a:fillRect/>
          </a:stretch>
        </p:blipFill>
        <p:spPr bwMode="auto">
          <a:xfrm rot="450715">
            <a:off x="207204" y="2096529"/>
            <a:ext cx="2786082" cy="33528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214290"/>
            <a:ext cx="7972452" cy="928694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Фонетическая разминка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 rot="21127519">
            <a:off x="2778714" y="1364231"/>
            <a:ext cx="6286544" cy="385765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One, two – how are you?</a:t>
            </a: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Three, four – who’s at the door?</a:t>
            </a: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Five, six – my name is Fix.</a:t>
            </a: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Seven, eight – sorry, I’m late!</a:t>
            </a: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Nine, ten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say it again!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лексикой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ody / тел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4514866" cy="458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 с лексикой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48" y="2000240"/>
          <a:ext cx="4220845" cy="4206240"/>
        </p:xfrm>
        <a:graphic>
          <a:graphicData uri="http://schemas.openxmlformats.org/drawingml/2006/table">
            <a:tbl>
              <a:tblPr/>
              <a:tblGrid>
                <a:gridCol w="2539051"/>
                <a:gridCol w="1681794"/>
              </a:tblGrid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Голова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Eye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Кисть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Head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Палец на руке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Face 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Щека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Mouth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Рот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Toe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Лицо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Knee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Шея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Cheek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Колено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Finger 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Палец на ноге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Hand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Глаз</a:t>
                      </a:r>
                      <a:endParaRPr lang="ru-RU" sz="140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Neck</a:t>
                      </a:r>
                      <a:endParaRPr lang="ru-RU" sz="1400" dirty="0">
                        <a:solidFill>
                          <a:srgbClr val="76923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975789">
            <a:off x="497242" y="2812899"/>
            <a:ext cx="3357586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Упражнения 1. </a:t>
            </a:r>
          </a:p>
          <a:p>
            <a:endParaRPr lang="ru-RU" sz="2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Найдите соответствия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2. Какое это слово?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57224" y="1288196"/>
            <a:ext cx="72152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Neek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_________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Refing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__________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Hnad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_________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4.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Tomuh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__________  5.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Dersholu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Rae 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Seon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_________        8.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Gel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_____________              9.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Foto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__________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https://avatars.mds.yandex.net/get-zen_doc/1704910/pub_5d1baad2042b2200ad9cd1df_5d1baafd10143000b563565b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1186" y="4143380"/>
            <a:ext cx="4343350" cy="2443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https://www.syl.ru/misc/i/ai/296834/1642501.jpg"/>
          <p:cNvPicPr>
            <a:picLocks noChangeAspect="1" noChangeArrowheads="1"/>
          </p:cNvPicPr>
          <p:nvPr/>
        </p:nvPicPr>
        <p:blipFill>
          <a:blip r:embed="rId2"/>
          <a:srcRect l="27857" t="7634" r="12142"/>
          <a:stretch>
            <a:fillRect/>
          </a:stretch>
        </p:blipFill>
        <p:spPr bwMode="auto">
          <a:xfrm>
            <a:off x="4857752" y="2928935"/>
            <a:ext cx="4286248" cy="392906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3. Вставьте пропущенное слово.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1285860"/>
            <a:ext cx="728667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have got blue … and blonde … 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My mother has got short dark …. 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3. You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need to have strong … to do sports.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Wash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your … before lunch.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5. His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brother has got dark … 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Alice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beautiful. Her … is very nice.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7. Giraffes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have got a long … 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My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cat’s … are green.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9. You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 hear with your … 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I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can eat with your … 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Нарисуй меня!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1571612"/>
            <a:ext cx="520703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643306" y="4857761"/>
            <a:ext cx="250033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Dress his head!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7" y="5286387"/>
            <a:ext cx="2571767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Dress his eyes!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5786454"/>
            <a:ext cx="2428892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Dress his legs!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Thank you for your work!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900igr.net/up/datas/211519/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572" y="1785926"/>
            <a:ext cx="5238786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</TotalTime>
  <Words>291</Words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МУНИЦИПАЛЬНАЯ АВТОНОМНАЯ ОБРАЗОВАТЕЛЬНАЯ ОРГАНИЗАЦИЯ  ДОПОЛНИТЕЛЬНОГО ОБРАЗОВАНИЯ ЦЕНТР ТВОРЧЕСТВА ГОРОДА ЛАБИНСКА  МУНИЦИПАЛЬНОГО ОБРАЗОВАНИЯ ЛАБИНСКИЙ РАЙОН МЕНИ Д. ШЕРВАШИДЗЕ</vt:lpstr>
      <vt:lpstr>     Цель:  формирование лексического запаса по теме «С головы до пят».  Задачи:  Обучающие:  - изучить лексический материал по теме; - активизировать изученную лексику при выполнении заданий;  Личностные:  - способствовать развитию языковых, познавательных способностей учащихся;  - способствовать развитию памяти, мышления, воображения, развитию познавательного интереса; Метапредметные:  - развивать умение активно взаимодействовать друг с другом для достижения поставленной цели;  - воспитывать чувства уважения, толерантности друг к другу, умения работать в команде. </vt:lpstr>
      <vt:lpstr>Фонетическая разминка</vt:lpstr>
      <vt:lpstr>Знакомство с лексикой</vt:lpstr>
      <vt:lpstr>Работа с лексикой</vt:lpstr>
      <vt:lpstr>Упражнение 2. Какое это слово? </vt:lpstr>
      <vt:lpstr>Упражнение 3. Вставьте пропущенное слово. </vt:lpstr>
      <vt:lpstr>Нарисуй меня!</vt:lpstr>
      <vt:lpstr>Thank you for your work!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МУНИЦИПАЛЬНАЯ АВТОНОМНАЯ ОБРАЗОВАТЕЛЬНАЯ ОРГАНИЗАЦИЯ  ДОПОЛНИТЕЛЬНОГО ОБРАЗОВАНИЯ ЦЕНТР ТВОРЧЕСТВА ГОРОДА ЛАБИНСКА  МУНИЦИПАЛЬНОГО ОБРАЗОВАНИЯ ЛАБИНСКИЙ РАЙОН МЕНИ Д. ШЕРВАШИДЗЕ</dc:title>
  <cp:lastModifiedBy>Пользователь</cp:lastModifiedBy>
  <cp:revision>13</cp:revision>
  <dcterms:modified xsi:type="dcterms:W3CDTF">2020-02-02T20:02:41Z</dcterms:modified>
</cp:coreProperties>
</file>