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64" r:id="rId4"/>
    <p:sldId id="260" r:id="rId5"/>
    <p:sldId id="261" r:id="rId6"/>
    <p:sldId id="262" r:id="rId7"/>
    <p:sldId id="263" r:id="rId8"/>
    <p:sldId id="265" r:id="rId9"/>
    <p:sldId id="266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thumbs.dreamstime.com/b/%D0%B4%D0%BE%D0%B1%D1%80%D0%BE-%D0%BF%D0%BE%D0%B6%D0%B0-%D0%BE%D0%B2%D0%B0%D1%82%D1%8C-%D0%BA-%D1%81%D1%88%D0%B0-%D0%BF%D0%BE%D0%B7-%D1%80%D0%B0%D0%B2%D0%B8%D1%82%D0%B5-%D1%8C%D0%BD%D0%B0%D1%8F-%D0%BE%D1%82%D0%BA%D1%80%D1%8B%D1%82%D0%BA%D0%B0-%D1%81%D0%BE%D0%B5-%D0%B8%D0%BD%D0%B5%D0%BD%D0%BD%D1%8B%D1%85-%D1%88%D1%82%D0%B0%D1%82%D0%BE%D0%B2-95857401.jpg"/>
          <p:cNvPicPr>
            <a:picLocks noChangeAspect="1" noChangeArrowheads="1"/>
          </p:cNvPicPr>
          <p:nvPr/>
        </p:nvPicPr>
        <p:blipFill>
          <a:blip r:embed="rId2" cstate="screen"/>
          <a:srcRect r="-169"/>
          <a:stretch>
            <a:fillRect/>
          </a:stretch>
        </p:blipFill>
        <p:spPr bwMode="auto">
          <a:xfrm>
            <a:off x="971600" y="1"/>
            <a:ext cx="6912768" cy="58052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5790654"/>
            <a:ext cx="7992888" cy="106734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noAutofit/>
            <a:scene3d>
              <a:camera prst="orthographicFront">
                <a:rot lat="2400000" lon="0" rev="0"/>
              </a:camera>
              <a:lightRig rig="soft" dir="tl">
                <a:rot lat="0" lon="0" rev="0"/>
              </a:lightRig>
            </a:scene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gency FB" pitchFamily="34" charset="0"/>
              </a:rPr>
              <a:t>The Country Across the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gency FB" pitchFamily="34" charset="0"/>
              </a:rPr>
              <a:t> </a:t>
            </a: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gency FB" pitchFamily="34" charset="0"/>
              </a:rPr>
              <a:t>Ocean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79912" y="3429000"/>
            <a:ext cx="5184576" cy="32403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24744"/>
            <a:ext cx="5688632" cy="34563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4">
                    <a:lumMod val="75000"/>
                  </a:schemeClr>
                </a:solidFill>
              </a:rPr>
              <a:t>Answer the questions: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19050"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Manhattan is an island, isn’t it?</a:t>
            </a:r>
          </a:p>
          <a:p>
            <a:pPr marL="514350" indent="-514350">
              <a:buAutoNum type="arabicParenR"/>
            </a:pPr>
            <a:r>
              <a:rPr lang="en-US" dirty="0" smtClean="0"/>
              <a:t> Which avenue is famous for its shops? </a:t>
            </a:r>
          </a:p>
          <a:p>
            <a:pPr marL="514350" indent="-514350">
              <a:buAutoNum type="arabicParenR"/>
            </a:pPr>
            <a:r>
              <a:rPr lang="en-US" dirty="0" smtClean="0"/>
              <a:t> What can visitors see in the Metropolitan Museum?</a:t>
            </a:r>
          </a:p>
          <a:p>
            <a:pPr marL="514350" indent="-514350">
              <a:buAutoNum type="arabicParenR"/>
            </a:pPr>
            <a:r>
              <a:rPr lang="en-US" dirty="0" smtClean="0"/>
              <a:t> Why should you visit Chinatown or Little Italy?</a:t>
            </a:r>
          </a:p>
          <a:p>
            <a:pPr marL="514350" indent="-514350">
              <a:buAutoNum type="arabicParenR"/>
            </a:pPr>
            <a:r>
              <a:rPr lang="en-US" dirty="0" smtClean="0"/>
              <a:t> Why do New Yorkers love their Central Park?</a:t>
            </a:r>
          </a:p>
          <a:p>
            <a:pPr marL="514350" indent="-514350">
              <a:buAutoNum type="arabicParenR"/>
            </a:pPr>
            <a:r>
              <a:rPr lang="en-US" dirty="0" smtClean="0"/>
              <a:t> From what places is it best to see </a:t>
            </a:r>
            <a:r>
              <a:rPr lang="en-US" dirty="0" err="1" smtClean="0"/>
              <a:t>Manhattaan</a:t>
            </a:r>
            <a:r>
              <a:rPr lang="en-US" dirty="0" smtClean="0"/>
              <a:t>?</a:t>
            </a:r>
          </a:p>
          <a:p>
            <a:pPr marL="514350" indent="-514350">
              <a:buAutoNum type="arabicParenR"/>
            </a:pPr>
            <a:r>
              <a:rPr lang="en-US" dirty="0" smtClean="0"/>
              <a:t> What do you know about the Statue of Liberty? 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77072"/>
            <a:ext cx="597666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If I go to New York one day, I…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628800"/>
            <a:ext cx="76041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When I am in New York, I…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76672"/>
            <a:ext cx="8405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 will go to New York if…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780928"/>
            <a:ext cx="849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will go to New York when….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s://thumbs.dreamstime.com/b/cartoon-patriotic-eagle-2005944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0504" y="3774504"/>
            <a:ext cx="3083496" cy="3083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Summing up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5608" name="Picture 8" descr="https://thumbs.dreamstime.com/b/%D0%B4%D1%8F%D0%B4%D1%8E%D1%88%D0%BA%D0%B0-sam-%D0%B8%D0%B4%D0%B5%D0%B8-97727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1872208" cy="2674582"/>
          </a:xfrm>
          <a:prstGeom prst="rect">
            <a:avLst/>
          </a:prstGeom>
          <a:noFill/>
        </p:spPr>
      </p:pic>
      <p:pic>
        <p:nvPicPr>
          <p:cNvPr id="25610" name="Picture 10" descr="https://thumbs.dreamstime.com/b/%D0%BF%D0%B0%D1%82%D1%80%D0%B8%D0%BE%D1%82%D0%B8%D1%87%D0%B5%D1%81%D0%BA%D0%B8%D0%B9-%D0%B0%D0%BC%D0%B5%D1%80%D0%B8%D0%BA%D0%B0%D0%BD%D1%81%D0%BA%D0%B8%D0%B9-%D0%BF%D1%80%D0%B5-%D1%81%D1%82%D0%B0%D0%B2-%D1%8F%D1%82%D1%8C-%D0%BE%D0%B1-%D1%8B%D1%81%D0%B5-%D0%BE%D0%B3%D0%BE-%D0%BE%D1%80-%D0%B0-3011197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3573016"/>
            <a:ext cx="2627784" cy="28575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39752" y="1628800"/>
            <a:ext cx="5544616" cy="156966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At this lesson I’ve learnt….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It was interesting to learn that…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Now I know that…..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4509120"/>
            <a:ext cx="5832648" cy="184665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I liked this lesson because…</a:t>
            </a:r>
          </a:p>
          <a:p>
            <a:r>
              <a:rPr lang="en-US" sz="3200" dirty="0" smtClean="0">
                <a:solidFill>
                  <a:srgbClr val="002060"/>
                </a:solidFill>
              </a:rPr>
              <a:t>Most of all I liked….</a:t>
            </a:r>
          </a:p>
          <a:p>
            <a:r>
              <a:rPr lang="en-US" sz="3200" dirty="0" smtClean="0">
                <a:solidFill>
                  <a:srgbClr val="002060"/>
                </a:solidFill>
              </a:rPr>
              <a:t>I didn’t like this lesson because…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im0-tub-ru.yandex.net/i?id=6fcb62b279bf40b77fef54283a4008d9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5856" y="1196752"/>
            <a:ext cx="3110746" cy="1944216"/>
          </a:xfrm>
          <a:prstGeom prst="rect">
            <a:avLst/>
          </a:prstGeom>
          <a:noFill/>
        </p:spPr>
      </p:pic>
      <p:pic>
        <p:nvPicPr>
          <p:cNvPr id="2058" name="Picture 10" descr="https://d26horl2n8pviu.cloudfront.net/link_data_pictures/images/000/113/502/original/maxresdefault.jpg?147723507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293096"/>
            <a:ext cx="2952328" cy="2132856"/>
          </a:xfrm>
          <a:prstGeom prst="rect">
            <a:avLst/>
          </a:prstGeom>
          <a:noFill/>
        </p:spPr>
      </p:pic>
      <p:pic>
        <p:nvPicPr>
          <p:cNvPr id="2060" name="Picture 12" descr="https://im0-tub-ru.yandex.net/i?id=612e64e6ff2d75a14c56af30efab1670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04248" y="332656"/>
            <a:ext cx="2114550" cy="3048001"/>
          </a:xfrm>
          <a:prstGeom prst="rect">
            <a:avLst/>
          </a:prstGeom>
          <a:noFill/>
        </p:spPr>
      </p:pic>
      <p:pic>
        <p:nvPicPr>
          <p:cNvPr id="2064" name="Picture 16" descr="https://images.wallpaperscraft.ru/image/filip_rivers_san_diego_chardzhers_amerikanskij_futbol_103853_1600x12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188640"/>
            <a:ext cx="2808312" cy="210623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03848" y="5534561"/>
            <a:ext cx="273177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Washington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D.C.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00192" y="3356992"/>
            <a:ext cx="172819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1492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2708920"/>
            <a:ext cx="22735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Mexico</a:t>
            </a:r>
            <a:endParaRPr lang="ru-RU" sz="54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55776" y="3356992"/>
            <a:ext cx="34002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Rhode Island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https://avatars.mds.yandex.net/get-pdb/1751404/83fd4fb9-d5c3-415d-8396-4a8839eb6bf0/s120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40152" y="4149080"/>
            <a:ext cx="3039206" cy="2276872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211960" y="443711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188640"/>
            <a:ext cx="37273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The Mississippi</a:t>
            </a:r>
            <a:endParaRPr lang="ru-RU" sz="4400" b="1" cap="none" spc="0" dirty="0">
              <a:ln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1880" y="2708920"/>
            <a:ext cx="259228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b="1" i="1" dirty="0" smtClean="0"/>
              <a:t>Columbus and his discovery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196752"/>
            <a:ext cx="4608512" cy="2376264"/>
          </a:xfrm>
          <a:ln w="28575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to be born in Italy</a:t>
            </a:r>
          </a:p>
          <a:p>
            <a:r>
              <a:rPr lang="en-US" dirty="0" smtClean="0"/>
              <a:t>to be a seaman</a:t>
            </a:r>
          </a:p>
          <a:p>
            <a:r>
              <a:rPr lang="en-US" dirty="0" smtClean="0"/>
              <a:t> to be interested in India</a:t>
            </a:r>
          </a:p>
          <a:p>
            <a:r>
              <a:rPr lang="en-US" dirty="0" smtClean="0"/>
              <a:t> to bring a lot of gold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89040"/>
            <a:ext cx="4536504" cy="2850011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to give ships and money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to sail west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 to see an island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 to discover the new continent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7410" name="Picture 2" descr="https://avatars.mds.yandex.net/get-pdb/1572252/16a1bb50-033f-40f1-a7f9-b59545bcd6ae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052736"/>
            <a:ext cx="3596350" cy="2664296"/>
          </a:xfrm>
          <a:prstGeom prst="rect">
            <a:avLst/>
          </a:prstGeom>
          <a:noFill/>
        </p:spPr>
      </p:pic>
      <p:pic>
        <p:nvPicPr>
          <p:cNvPr id="17412" name="Picture 4" descr="https://avatars.mds.yandex.net/get-pdb/1598389/670ea87f-fb94-4b86-9579-df1a84fdc3a5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861048"/>
            <a:ext cx="4053247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b="1" i="1" dirty="0" smtClean="0"/>
              <a:t>Speak about the USA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4079304" cy="1972816"/>
          </a:xfr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</a:t>
            </a:r>
            <a:r>
              <a:rPr lang="en-US" sz="3000" dirty="0" smtClean="0"/>
              <a:t>one of the largest</a:t>
            </a:r>
            <a:endParaRPr lang="en-US" dirty="0" smtClean="0"/>
          </a:p>
          <a:p>
            <a:r>
              <a:rPr lang="en-US" dirty="0" smtClean="0"/>
              <a:t>in North America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neighbours</a:t>
            </a:r>
            <a:r>
              <a:rPr lang="en-US" dirty="0" smtClean="0"/>
              <a:t> of the USA</a:t>
            </a:r>
          </a:p>
          <a:p>
            <a:r>
              <a:rPr lang="en-US" dirty="0" smtClean="0"/>
              <a:t>extends from…. to…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077072"/>
            <a:ext cx="4573016" cy="23575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 many kinds of land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different weather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 the longest river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 the Rocky Mountains</a:t>
            </a:r>
          </a:p>
        </p:txBody>
      </p:sp>
      <p:pic>
        <p:nvPicPr>
          <p:cNvPr id="1026" name="Picture 2" descr="https://avatars.mds.yandex.net/get-pdb/216365/351d75c6-2469-4ea1-9c4c-30e847aa4554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789040"/>
            <a:ext cx="3816424" cy="2862318"/>
          </a:xfrm>
          <a:prstGeom prst="rect">
            <a:avLst/>
          </a:prstGeom>
          <a:noFill/>
        </p:spPr>
      </p:pic>
      <p:pic>
        <p:nvPicPr>
          <p:cNvPr id="1028" name="Picture 4" descr="https://avatars.mds.yandex.net/get-pdb/2804061/77c64109-2ee0-4013-b4ce-ebe74c24dcb2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836712"/>
            <a:ext cx="4401208" cy="2934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75856" y="2708920"/>
            <a:ext cx="2664296" cy="1944216"/>
          </a:xfrm>
          <a:prstGeom prst="rect">
            <a:avLst/>
          </a:prstGeom>
          <a:solidFill>
            <a:srgbClr val="99FF99">
              <a:alpha val="83000"/>
            </a:srgbClr>
          </a:solidFill>
          <a:ln>
            <a:solidFill>
              <a:srgbClr val="99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b="1" i="1" dirty="0" smtClean="0"/>
              <a:t>The country and the capital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4392488" cy="1872208"/>
          </a:xfrm>
          <a:ln w="28575">
            <a:solidFill>
              <a:schemeClr val="accent5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000" dirty="0" smtClean="0"/>
              <a:t>50 states</a:t>
            </a:r>
          </a:p>
          <a:p>
            <a:r>
              <a:rPr lang="en-US" sz="3000" dirty="0" smtClean="0"/>
              <a:t>more than 300 million 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the capital city</a:t>
            </a:r>
          </a:p>
          <a:p>
            <a:endParaRPr lang="ru-RU" dirty="0"/>
          </a:p>
        </p:txBody>
      </p:sp>
      <p:pic>
        <p:nvPicPr>
          <p:cNvPr id="37890" name="Picture 2" descr="https://apriori-center.org/wp-content/uploads/2017/04/washington-dc-capitol-at-night-1024x6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573016"/>
            <a:ext cx="4271062" cy="28529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23520" y="3933056"/>
            <a:ext cx="4140968" cy="267765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District of Columbia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 doesn’t belong to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The Potomac River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The US government and Congress</a:t>
            </a:r>
          </a:p>
        </p:txBody>
      </p:sp>
      <p:pic>
        <p:nvPicPr>
          <p:cNvPr id="37892" name="Picture 4" descr="https://s.hdnux.com/photos/55/10/23/11830477/13/rawImag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3560" y="764704"/>
            <a:ext cx="3960440" cy="2640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3968" y="2132856"/>
            <a:ext cx="2088232" cy="3888432"/>
          </a:xfrm>
          <a:prstGeom prst="rect">
            <a:avLst/>
          </a:prstGeom>
          <a:solidFill>
            <a:srgbClr val="FFFF00">
              <a:alpha val="68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7632848" cy="1143000"/>
          </a:xfrm>
        </p:spPr>
        <p:txBody>
          <a:bodyPr/>
          <a:lstStyle/>
          <a:p>
            <a:r>
              <a:rPr lang="en-US" b="1" i="1" dirty="0" smtClean="0"/>
              <a:t>Speak about Native Americans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4511352" cy="4741987"/>
          </a:xfrm>
          <a:noFill/>
          <a:ln w="38100">
            <a:solidFill>
              <a:srgbClr val="92D050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b="1" u="sng" dirty="0" smtClean="0"/>
              <a:t>Before Europeans arrived:</a:t>
            </a:r>
          </a:p>
          <a:p>
            <a:r>
              <a:rPr lang="en-US" dirty="0" smtClean="0"/>
              <a:t>native Americans</a:t>
            </a:r>
          </a:p>
          <a:p>
            <a:r>
              <a:rPr lang="en-US" dirty="0" smtClean="0"/>
              <a:t>in tribes</a:t>
            </a:r>
          </a:p>
          <a:p>
            <a:r>
              <a:rPr lang="en-US" dirty="0" smtClean="0"/>
              <a:t> to grow … and to hunt….</a:t>
            </a:r>
          </a:p>
          <a:p>
            <a:r>
              <a:rPr lang="en-US" dirty="0" smtClean="0"/>
              <a:t> wooden houses (wigwams)</a:t>
            </a:r>
          </a:p>
          <a:p>
            <a:r>
              <a:rPr lang="en-US" dirty="0" smtClean="0"/>
              <a:t> to believe in spirits</a:t>
            </a:r>
          </a:p>
          <a:p>
            <a:r>
              <a:rPr lang="en-US" dirty="0" smtClean="0"/>
              <a:t> traditions and culture</a:t>
            </a:r>
          </a:p>
          <a:p>
            <a:r>
              <a:rPr lang="en-US" dirty="0" smtClean="0"/>
              <a:t> peaceful people</a:t>
            </a:r>
            <a:endParaRPr lang="ru-RU" dirty="0"/>
          </a:p>
        </p:txBody>
      </p:sp>
      <p:pic>
        <p:nvPicPr>
          <p:cNvPr id="1026" name="Picture 2" descr="https://bibusha.ru/images/11/enciklopediya/df153eca564f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908720"/>
            <a:ext cx="4032448" cy="2684794"/>
          </a:xfrm>
          <a:prstGeom prst="rect">
            <a:avLst/>
          </a:prstGeom>
          <a:noFill/>
        </p:spPr>
      </p:pic>
      <p:pic>
        <p:nvPicPr>
          <p:cNvPr id="1028" name="Picture 4" descr="https://avatars.mds.yandex.net/get-zen_doc/197911/pub_5afd12789b403c5bc1dd395f_5afd13aa8c8be3f9b5353e13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789040"/>
            <a:ext cx="3967509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1152" y="0"/>
            <a:ext cx="7632848" cy="1143000"/>
          </a:xfrm>
        </p:spPr>
        <p:txBody>
          <a:bodyPr/>
          <a:lstStyle/>
          <a:p>
            <a:r>
              <a:rPr lang="en-US" b="1" i="1" dirty="0" smtClean="0"/>
              <a:t>Speak about Native Americans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988840"/>
            <a:ext cx="3096344" cy="3600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pbs.twimg.com/media/D62pMIXW4AQztqJ.jpg:larg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908720"/>
            <a:ext cx="3600400" cy="2748890"/>
          </a:xfrm>
          <a:prstGeom prst="rect">
            <a:avLst/>
          </a:prstGeom>
          <a:noFill/>
        </p:spPr>
      </p:pic>
      <p:pic>
        <p:nvPicPr>
          <p:cNvPr id="8" name="Picture 4" descr="https://avatars.mds.yandex.net/get-zen_doc/1528313/pub_5d8393f932335400af4ce336_5d8b60dbe6cb9b00b1c7f7b4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861048"/>
            <a:ext cx="3666021" cy="2708920"/>
          </a:xfrm>
          <a:prstGeom prst="rect">
            <a:avLst/>
          </a:prstGeom>
          <a:noFill/>
        </p:spPr>
      </p:pic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4741168" y="1484784"/>
            <a:ext cx="4402832" cy="4525963"/>
          </a:xfrm>
          <a:ln w="28575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b="1" u="sng" dirty="0" smtClean="0"/>
              <a:t>After Europeans arrived:</a:t>
            </a:r>
          </a:p>
          <a:p>
            <a:pPr>
              <a:buNone/>
            </a:pPr>
            <a:endParaRPr lang="en-US" b="1" u="sng" dirty="0" smtClean="0"/>
          </a:p>
          <a:p>
            <a:r>
              <a:rPr lang="en-US" dirty="0" smtClean="0"/>
              <a:t>to take the lands</a:t>
            </a:r>
          </a:p>
          <a:p>
            <a:r>
              <a:rPr lang="en-US" dirty="0" smtClean="0"/>
              <a:t> to fight with Europeans</a:t>
            </a:r>
          </a:p>
          <a:p>
            <a:r>
              <a:rPr lang="en-US" dirty="0" smtClean="0"/>
              <a:t>to defend their land</a:t>
            </a:r>
          </a:p>
          <a:p>
            <a:r>
              <a:rPr lang="en-US" dirty="0" smtClean="0"/>
              <a:t> to send to reservations</a:t>
            </a:r>
          </a:p>
          <a:p>
            <a:r>
              <a:rPr lang="en-US" dirty="0" smtClean="0"/>
              <a:t>to keep their traditions</a:t>
            </a:r>
          </a:p>
          <a:p>
            <a:r>
              <a:rPr lang="en-US" dirty="0" smtClean="0"/>
              <a:t> to have festivals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Thanksgiving day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5338936" cy="5112568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Thursday of November</a:t>
            </a:r>
          </a:p>
          <a:p>
            <a:r>
              <a:rPr lang="en-US" dirty="0" smtClean="0"/>
              <a:t> to go back to 1621</a:t>
            </a:r>
          </a:p>
          <a:p>
            <a:r>
              <a:rPr lang="en-US" dirty="0" smtClean="0"/>
              <a:t>a big feast</a:t>
            </a:r>
          </a:p>
          <a:p>
            <a:r>
              <a:rPr lang="en-US" dirty="0" smtClean="0"/>
              <a:t> to thank God</a:t>
            </a:r>
          </a:p>
          <a:p>
            <a:r>
              <a:rPr lang="en-US" dirty="0" smtClean="0"/>
              <a:t> native Americans </a:t>
            </a:r>
          </a:p>
          <a:p>
            <a:r>
              <a:rPr lang="en-US" dirty="0" smtClean="0"/>
              <a:t> to celebrate Thanksgiving</a:t>
            </a:r>
          </a:p>
          <a:p>
            <a:r>
              <a:rPr lang="en-US" dirty="0" smtClean="0"/>
              <a:t>to eat turkey</a:t>
            </a:r>
          </a:p>
          <a:p>
            <a:r>
              <a:rPr lang="en-US" dirty="0" smtClean="0"/>
              <a:t> to get together</a:t>
            </a:r>
          </a:p>
          <a:p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2132856"/>
            <a:ext cx="2520280" cy="381642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6" descr="https://i0.wp.com/vesti-ukr.com/img/forall/u/3/88/563a5e386f74facb3e9d7884_thanksgiving-day-parade-cr-gett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1268760"/>
            <a:ext cx="3356847" cy="2516738"/>
          </a:xfrm>
          <a:prstGeom prst="rect">
            <a:avLst/>
          </a:prstGeom>
          <a:noFill/>
        </p:spPr>
      </p:pic>
      <p:pic>
        <p:nvPicPr>
          <p:cNvPr id="9" name="Picture 4" descr="https://www.onemedical.com/media/images/HolidayFamilyFeast.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71592" y="4149080"/>
            <a:ext cx="3672408" cy="2295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67744" y="1844824"/>
            <a:ext cx="4680520" cy="31683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funart.pro/uploads/posts/2019-10/1572245306_bruklinskij-most-ssha-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3096344" cy="2167441"/>
          </a:xfrm>
          <a:prstGeom prst="rect">
            <a:avLst/>
          </a:prstGeom>
          <a:noFill/>
        </p:spPr>
      </p:pic>
      <p:pic>
        <p:nvPicPr>
          <p:cNvPr id="1028" name="Picture 4" descr="https://vokrugsveta.ua/wp-content/uploads/2016/05/centralpar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2420888"/>
            <a:ext cx="3233164" cy="2156520"/>
          </a:xfrm>
          <a:prstGeom prst="rect">
            <a:avLst/>
          </a:prstGeom>
          <a:noFill/>
        </p:spPr>
      </p:pic>
      <p:pic>
        <p:nvPicPr>
          <p:cNvPr id="1030" name="Picture 6" descr="https://www.renderhub.com/squir/statue-of-liberty1/statue-of-liberty1-01.jpg"/>
          <p:cNvPicPr>
            <a:picLocks noChangeAspect="1" noChangeArrowheads="1"/>
          </p:cNvPicPr>
          <p:nvPr/>
        </p:nvPicPr>
        <p:blipFill>
          <a:blip r:embed="rId4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5796136" y="4077072"/>
            <a:ext cx="3024336" cy="2366969"/>
          </a:xfrm>
          <a:prstGeom prst="rect">
            <a:avLst/>
          </a:prstGeom>
          <a:noFill/>
        </p:spPr>
      </p:pic>
      <p:pic>
        <p:nvPicPr>
          <p:cNvPr id="1032" name="Picture 8" descr="https://thenypost.files.wordpress.com/2015/04/shutterstock_112938178.jpg?quality=90&amp;amp;strip=all&amp;amp;w=664&amp;amp;h=441&amp;amp;crop=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4221088"/>
            <a:ext cx="3168352" cy="2303680"/>
          </a:xfrm>
          <a:prstGeom prst="rect">
            <a:avLst/>
          </a:prstGeom>
          <a:noFill/>
        </p:spPr>
      </p:pic>
      <p:pic>
        <p:nvPicPr>
          <p:cNvPr id="1034" name="Picture 10" descr="https://avatars.mds.yandex.net/get-pdb/2836195/a5ad59cc-ad7e-4eb6-81bd-f9747c599f44/s120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6136" y="260648"/>
            <a:ext cx="3017569" cy="206452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03648" y="2852936"/>
            <a:ext cx="16081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new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2852936"/>
            <a:ext cx="1753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York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384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Columbus and his discovery</vt:lpstr>
      <vt:lpstr>Speak about the USA</vt:lpstr>
      <vt:lpstr>The country and the capital</vt:lpstr>
      <vt:lpstr>Speak about Native Americans</vt:lpstr>
      <vt:lpstr>Speak about Native Americans</vt:lpstr>
      <vt:lpstr>Thanksgiving day</vt:lpstr>
      <vt:lpstr>Слайд 9</vt:lpstr>
      <vt:lpstr>Answer the questions:</vt:lpstr>
      <vt:lpstr>Слайд 11</vt:lpstr>
      <vt:lpstr>Summing 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Владимировна Федосихина</dc:creator>
  <cp:lastModifiedBy>Дашуткин</cp:lastModifiedBy>
  <cp:revision>18</cp:revision>
  <dcterms:modified xsi:type="dcterms:W3CDTF">2020-06-23T22:07:04Z</dcterms:modified>
</cp:coreProperties>
</file>