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9" r:id="rId1"/>
  </p:sldMasterIdLst>
  <p:sldIdLst>
    <p:sldId id="258" r:id="rId2"/>
    <p:sldId id="256" r:id="rId3"/>
    <p:sldId id="266" r:id="rId4"/>
    <p:sldId id="267" r:id="rId5"/>
    <p:sldId id="261" r:id="rId6"/>
    <p:sldId id="262" r:id="rId7"/>
    <p:sldId id="257" r:id="rId8"/>
    <p:sldId id="268" r:id="rId9"/>
    <p:sldId id="260" r:id="rId10"/>
    <p:sldId id="263" r:id="rId11"/>
    <p:sldId id="270" r:id="rId12"/>
    <p:sldId id="273" r:id="rId13"/>
    <p:sldId id="274" r:id="rId14"/>
    <p:sldId id="275" r:id="rId15"/>
    <p:sldId id="276" r:id="rId16"/>
    <p:sldId id="279" r:id="rId17"/>
    <p:sldId id="280" r:id="rId18"/>
    <p:sldId id="277" r:id="rId19"/>
    <p:sldId id="278" r:id="rId20"/>
    <p:sldId id="281" r:id="rId21"/>
    <p:sldId id="282" r:id="rId22"/>
    <p:sldId id="28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12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11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14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189" y="0"/>
            <a:ext cx="7920507" cy="31101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809" y="0"/>
            <a:ext cx="10085695" cy="6858002"/>
          </a:xfrm>
          <a:noFill/>
        </p:spPr>
      </p:pic>
    </p:spTree>
    <p:extLst>
      <p:ext uri="{BB962C8B-B14F-4D97-AF65-F5344CB8AC3E}">
        <p14:creationId xmlns:p14="http://schemas.microsoft.com/office/powerpoint/2010/main" val="137501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7892" y="640862"/>
            <a:ext cx="7788573" cy="13208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ПРАВИЛЬНО 4!!! МОЛОДЦЫ !!!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889369" y="2394989"/>
            <a:ext cx="2427590" cy="210391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8757" y="2394989"/>
            <a:ext cx="2207574" cy="19132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6704" y="4024885"/>
            <a:ext cx="2942053" cy="25497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432" y="3902299"/>
            <a:ext cx="2891486" cy="250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21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493" y="4417455"/>
            <a:ext cx="10006884" cy="1622737"/>
          </a:xfrm>
        </p:spPr>
        <p:txBody>
          <a:bodyPr/>
          <a:lstStyle/>
          <a:p>
            <a:r>
              <a:rPr lang="ru-RU" sz="8000" dirty="0" smtClean="0"/>
              <a:t>ЗНАКИ </a:t>
            </a:r>
            <a:endParaRPr lang="ru-RU" sz="8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822" y="244699"/>
            <a:ext cx="6181860" cy="4713668"/>
          </a:xfrm>
        </p:spPr>
      </p:pic>
    </p:spTree>
    <p:extLst>
      <p:ext uri="{BB962C8B-B14F-4D97-AF65-F5344CB8AC3E}">
        <p14:creationId xmlns:p14="http://schemas.microsoft.com/office/powerpoint/2010/main" val="220614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6372" y="4372168"/>
            <a:ext cx="983802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 smtClean="0"/>
              <a:t>ДВА ПЛЮС ДВА РОВНО ?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902" y="603049"/>
            <a:ext cx="2493339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476" y="1133342"/>
            <a:ext cx="3335628" cy="22538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4281" y="798489"/>
            <a:ext cx="2859111" cy="32454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0060" y="1230602"/>
            <a:ext cx="33337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46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552" y="5280338"/>
            <a:ext cx="10069849" cy="1577662"/>
          </a:xfrm>
        </p:spPr>
        <p:txBody>
          <a:bodyPr/>
          <a:lstStyle/>
          <a:p>
            <a:r>
              <a:rPr lang="ru-RU" sz="6000" dirty="0" smtClean="0"/>
              <a:t>ЧЕТЫРЕ!!! МОЛОДЦЫ!!!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446" y="0"/>
            <a:ext cx="4958366" cy="5280338"/>
          </a:xfrm>
        </p:spPr>
      </p:pic>
    </p:spTree>
    <p:extLst>
      <p:ext uri="{BB962C8B-B14F-4D97-AF65-F5344CB8AC3E}">
        <p14:creationId xmlns:p14="http://schemas.microsoft.com/office/powerpoint/2010/main" val="357860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607" y="4397926"/>
            <a:ext cx="11539471" cy="2093026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 smtClean="0"/>
              <a:t>ЧЕТЫРЕ ПЛЮС ОДИН РОВНО ?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203" y="641686"/>
            <a:ext cx="2493339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1133" y="1184857"/>
            <a:ext cx="2601533" cy="21894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9483" y="721217"/>
            <a:ext cx="2181225" cy="2653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9604" y="1184857"/>
            <a:ext cx="33337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76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186" y="4726546"/>
            <a:ext cx="9684913" cy="1700012"/>
          </a:xfrm>
        </p:spPr>
        <p:txBody>
          <a:bodyPr/>
          <a:lstStyle/>
          <a:p>
            <a:r>
              <a:rPr lang="ru-RU" sz="6000" dirty="0" smtClean="0"/>
              <a:t>ПЯТЬ!!! МОЛОДЦЫ!!!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930" y="412124"/>
            <a:ext cx="5280337" cy="3837904"/>
          </a:xfrm>
        </p:spPr>
      </p:pic>
    </p:spTree>
    <p:extLst>
      <p:ext uri="{BB962C8B-B14F-4D97-AF65-F5344CB8AC3E}">
        <p14:creationId xmlns:p14="http://schemas.microsoft.com/office/powerpoint/2010/main" val="36080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40158" y="4610637"/>
            <a:ext cx="12682605" cy="1777283"/>
          </a:xfrm>
        </p:spPr>
        <p:txBody>
          <a:bodyPr/>
          <a:lstStyle/>
          <a:p>
            <a:r>
              <a:rPr lang="ru-RU" sz="6000" dirty="0" smtClean="0"/>
              <a:t>ПЯТЬ МИНУС ЧЕТЫРЕ РОВНО?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792" y="1017430"/>
            <a:ext cx="3219718" cy="264016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355" y="528033"/>
            <a:ext cx="3696236" cy="30973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342" y="708338"/>
            <a:ext cx="3464417" cy="35159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8697" y="1244152"/>
            <a:ext cx="33337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4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823" y="4584878"/>
            <a:ext cx="9633397" cy="1635617"/>
          </a:xfrm>
        </p:spPr>
        <p:txBody>
          <a:bodyPr/>
          <a:lstStyle/>
          <a:p>
            <a:r>
              <a:rPr lang="ru-RU" sz="6000" dirty="0" smtClean="0"/>
              <a:t>ОДИН!!! МОЛОДЦЫ!!!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208" y="193183"/>
            <a:ext cx="3296991" cy="4095481"/>
          </a:xfrm>
        </p:spPr>
      </p:pic>
    </p:spTree>
    <p:extLst>
      <p:ext uri="{BB962C8B-B14F-4D97-AF65-F5344CB8AC3E}">
        <p14:creationId xmlns:p14="http://schemas.microsoft.com/office/powerpoint/2010/main" val="147258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304" y="4597758"/>
            <a:ext cx="11665173" cy="1635616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 smtClean="0"/>
              <a:t>ЧЕТЫРЕ МИНУС ДВА РОВНО?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234" y="628807"/>
            <a:ext cx="2493339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0263" y="669701"/>
            <a:ext cx="2955704" cy="34129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0625" y="669701"/>
            <a:ext cx="4227490" cy="30265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1119" y="1185526"/>
            <a:ext cx="33337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93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25" y="5151548"/>
            <a:ext cx="9414455" cy="1339403"/>
          </a:xfrm>
        </p:spPr>
        <p:txBody>
          <a:bodyPr/>
          <a:lstStyle/>
          <a:p>
            <a:r>
              <a:rPr lang="ru-RU" sz="6000" dirty="0" smtClean="0"/>
              <a:t>ДВА!!! МОЛОДЦЫ!!!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023" y="0"/>
            <a:ext cx="4340179" cy="5164428"/>
          </a:xfrm>
        </p:spPr>
      </p:pic>
    </p:spTree>
    <p:extLst>
      <p:ext uri="{BB962C8B-B14F-4D97-AF65-F5344CB8AC3E}">
        <p14:creationId xmlns:p14="http://schemas.microsoft.com/office/powerpoint/2010/main" val="102675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3335" y="0"/>
            <a:ext cx="11230378" cy="2638256"/>
          </a:xfrm>
        </p:spPr>
        <p:txBody>
          <a:bodyPr/>
          <a:lstStyle/>
          <a:p>
            <a:r>
              <a:rPr lang="ru-RU" sz="4000" dirty="0"/>
              <a:t>Какие фигуры </a:t>
            </a:r>
            <a:r>
              <a:rPr lang="ru-RU" sz="4000" dirty="0" smtClean="0"/>
              <a:t>нарисованы? Чем они отличаются? Чем похожи? Какие фигуры с углами? Сколько углов? Какая фигура с тремя углами?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43759" y="4883905"/>
            <a:ext cx="1786525" cy="1789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984922" y="4883905"/>
            <a:ext cx="2107096" cy="17890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425197" y="4883905"/>
            <a:ext cx="1722782" cy="17890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11983" y="2801216"/>
            <a:ext cx="3220235" cy="17449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8027631" y="2801216"/>
            <a:ext cx="2517914" cy="186421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315207" y="2638256"/>
            <a:ext cx="1446526" cy="207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01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9550" y="4372167"/>
            <a:ext cx="12196293" cy="2698333"/>
          </a:xfrm>
        </p:spPr>
        <p:txBody>
          <a:bodyPr/>
          <a:lstStyle/>
          <a:p>
            <a:r>
              <a:rPr lang="ru-RU" sz="6000" dirty="0" smtClean="0"/>
              <a:t>ЦИФРЫ ВЫГЛЯДЯТ ОДИНАКОВО? А ОНИ РОВНЫ?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102" y="167425"/>
            <a:ext cx="3664478" cy="46750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7054" y="713570"/>
            <a:ext cx="23812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60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763" y="4649272"/>
            <a:ext cx="9994006" cy="2208727"/>
          </a:xfrm>
        </p:spPr>
        <p:txBody>
          <a:bodyPr/>
          <a:lstStyle/>
          <a:p>
            <a:r>
              <a:rPr lang="ru-RU" sz="6000" dirty="0" smtClean="0"/>
              <a:t>ПРАВИЛЬНО!!!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24" y="347730"/>
            <a:ext cx="3876541" cy="4571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6542" y="1004553"/>
            <a:ext cx="4108360" cy="31038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7516" y="857250"/>
            <a:ext cx="23812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37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65" y="244698"/>
            <a:ext cx="10470524" cy="6613301"/>
          </a:xfrm>
        </p:spPr>
      </p:pic>
    </p:spTree>
    <p:extLst>
      <p:ext uri="{BB962C8B-B14F-4D97-AF65-F5344CB8AC3E}">
        <p14:creationId xmlns:p14="http://schemas.microsoft.com/office/powerpoint/2010/main" val="158100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6395" y="283335"/>
            <a:ext cx="6851560" cy="1867438"/>
          </a:xfrm>
        </p:spPr>
        <p:txBody>
          <a:bodyPr/>
          <a:lstStyle/>
          <a:p>
            <a:r>
              <a:rPr lang="ru-RU" dirty="0" smtClean="0"/>
              <a:t>Какая фигура больше левая или </a:t>
            </a:r>
            <a:r>
              <a:rPr lang="ru-RU" dirty="0" smtClean="0"/>
              <a:t>правая?</a:t>
            </a:r>
            <a:br>
              <a:rPr lang="ru-RU" dirty="0" smtClean="0"/>
            </a:br>
            <a:r>
              <a:rPr lang="ru-RU" dirty="0" smtClean="0"/>
              <a:t>накладываем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97735" y="1777284"/>
            <a:ext cx="4520485" cy="441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7547020" y="2846231"/>
            <a:ext cx="3284111" cy="32454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33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218" y="2897746"/>
            <a:ext cx="5653827" cy="2617422"/>
          </a:xfrm>
        </p:spPr>
        <p:txBody>
          <a:bodyPr/>
          <a:lstStyle/>
          <a:p>
            <a:r>
              <a:rPr lang="ru-RU" dirty="0" smtClean="0"/>
              <a:t>МОЛОДЦЫ! Левая больше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97735" y="1223494"/>
            <a:ext cx="4520485" cy="4108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545465" y="2524258"/>
            <a:ext cx="3168204" cy="2704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07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БЫЛО 5 БАБОЧЕК. ОДНА УЛЕТЕЛА.</a:t>
            </a:r>
            <a:br>
              <a:rPr lang="ru-RU" b="1" dirty="0" smtClean="0"/>
            </a:br>
            <a:r>
              <a:rPr lang="ru-RU" b="1" dirty="0" smtClean="0"/>
              <a:t>          СКОЛЬКО ОСТАЛОСЬ?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640" y="244937"/>
            <a:ext cx="2248959" cy="249884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223" y="2140197"/>
            <a:ext cx="2194564" cy="24384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78" y="393092"/>
            <a:ext cx="2194564" cy="243840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5895" y="2140197"/>
            <a:ext cx="2194564" cy="243840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355" y="57268"/>
            <a:ext cx="3110054" cy="311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8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ПРАВИЛЬНО 4!!!  МОЛОДЦЫ!!!                                                               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7431" y="447085"/>
            <a:ext cx="2194564" cy="243840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0564" y="520570"/>
            <a:ext cx="2194564" cy="24384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203" y="2824291"/>
            <a:ext cx="2194564" cy="24384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2604" y="1739771"/>
            <a:ext cx="2194564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0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0348" y="609600"/>
            <a:ext cx="7153654" cy="1320800"/>
          </a:xfrm>
        </p:spPr>
        <p:txBody>
          <a:bodyPr>
            <a:noAutofit/>
          </a:bodyPr>
          <a:lstStyle/>
          <a:p>
            <a:r>
              <a:rPr lang="ru-RU" sz="4800" dirty="0"/>
              <a:t>Чего больше смайликов или      солнышек?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ru-RU" sz="5400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1468552" y="3198393"/>
            <a:ext cx="1311965" cy="129871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839485" y="3232107"/>
            <a:ext cx="1311965" cy="129871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166268" y="3206236"/>
            <a:ext cx="1378226" cy="129871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>
            <a:off x="1524000" y="5420139"/>
            <a:ext cx="45719" cy="4571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1376170" y="4836838"/>
            <a:ext cx="1577009" cy="1603997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3816626" y="5261113"/>
            <a:ext cx="45719" cy="4571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3703319" y="4846487"/>
            <a:ext cx="1630016" cy="164375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6175513" y="5420139"/>
            <a:ext cx="45719" cy="4571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6036364" y="4816960"/>
            <a:ext cx="1656523" cy="1643755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8302208" y="4866366"/>
            <a:ext cx="1563756" cy="1603997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0313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0347" y="609599"/>
            <a:ext cx="8131235" cy="2326783"/>
          </a:xfrm>
        </p:spPr>
        <p:txBody>
          <a:bodyPr>
            <a:noAutofit/>
          </a:bodyPr>
          <a:lstStyle/>
          <a:p>
            <a:r>
              <a:rPr lang="ru-RU" sz="4800" dirty="0" smtClean="0"/>
              <a:t>Правильно солнышек больше на одно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6506" y="731520"/>
            <a:ext cx="5771893" cy="270713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        </a:t>
            </a:r>
          </a:p>
        </p:txBody>
      </p:sp>
      <p:sp>
        <p:nvSpPr>
          <p:cNvPr id="7" name="Солнце 6"/>
          <p:cNvSpPr/>
          <p:nvPr/>
        </p:nvSpPr>
        <p:spPr>
          <a:xfrm>
            <a:off x="1524000" y="5420139"/>
            <a:ext cx="45719" cy="4571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1131471" y="3620139"/>
            <a:ext cx="1577009" cy="1603997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3816626" y="5261113"/>
            <a:ext cx="45719" cy="4571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3471499" y="3580382"/>
            <a:ext cx="1630016" cy="164375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6175513" y="5420139"/>
            <a:ext cx="45719" cy="4571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5843181" y="3626100"/>
            <a:ext cx="1656523" cy="1643755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9577216" y="3589949"/>
            <a:ext cx="1563756" cy="1603997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3038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БЫЛО 3 ПТИЧКИ. ОДНА ПРИЛЕТЕЛА.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   СКОЛЬКО СТАЛО?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747196" y="940691"/>
            <a:ext cx="2022219" cy="175259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5662" y="532151"/>
            <a:ext cx="2196501" cy="19036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921" y="2325859"/>
            <a:ext cx="2100384" cy="18203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927"/>
            <a:ext cx="2838081" cy="283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2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350</TotalTime>
  <Words>120</Words>
  <Application>Microsoft Office PowerPoint</Application>
  <PresentationFormat>Произвольный</PresentationFormat>
  <Paragraphs>21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Презентация PowerPoint</vt:lpstr>
      <vt:lpstr>Какие фигуры нарисованы? Чем они отличаются? Чем похожи? Какие фигуры с углами? Сколько углов? Какая фигура с тремя углами?</vt:lpstr>
      <vt:lpstr>Какая фигура больше левая или правая? накладываем</vt:lpstr>
      <vt:lpstr>МОЛОДЦЫ! Левая больше</vt:lpstr>
      <vt:lpstr>БЫЛО 5 БАБОЧЕК. ОДНА УЛЕТЕЛА.           СКОЛЬКО ОСТАЛОСЬ?</vt:lpstr>
      <vt:lpstr>        ПРАВИЛЬНО 4!!!  МОЛОДЦЫ!!!                                                               </vt:lpstr>
      <vt:lpstr>Чего больше смайликов или      солнышек?</vt:lpstr>
      <vt:lpstr>Правильно солнышек больше на одно</vt:lpstr>
      <vt:lpstr>БЫЛО 3 ПТИЧКИ. ОДНА ПРИЛЕТЕЛА.             СКОЛЬКО СТАЛО?</vt:lpstr>
      <vt:lpstr>ПРАВИЛЬНО 4!!! МОЛОДЦЫ !!!</vt:lpstr>
      <vt:lpstr>ЗНАКИ </vt:lpstr>
      <vt:lpstr>ДВА ПЛЮС ДВА РОВНО ?</vt:lpstr>
      <vt:lpstr>ЧЕТЫРЕ!!! МОЛОДЦЫ!!!</vt:lpstr>
      <vt:lpstr>ЧЕТЫРЕ ПЛЮС ОДИН РОВНО ?</vt:lpstr>
      <vt:lpstr>ПЯТЬ!!! МОЛОДЦЫ!!!</vt:lpstr>
      <vt:lpstr>ПЯТЬ МИНУС ЧЕТЫРЕ РОВНО?</vt:lpstr>
      <vt:lpstr>ОДИН!!! МОЛОДЦЫ!!!</vt:lpstr>
      <vt:lpstr>ЧЕТЫРЕ МИНУС ДВА РОВНО?</vt:lpstr>
      <vt:lpstr>ДВА!!! МОЛОДЦЫ!!!</vt:lpstr>
      <vt:lpstr>ЦИФРЫ ВЫГЛЯДЯТ ОДИНАКОВО? А ОНИ РОВНЫ?</vt:lpstr>
      <vt:lpstr>ПРАВИЛЬНО!!!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фигуры нарисованы ?</dc:title>
  <dc:creator>Клюева Марина</dc:creator>
  <cp:lastModifiedBy>User</cp:lastModifiedBy>
  <cp:revision>55</cp:revision>
  <dcterms:created xsi:type="dcterms:W3CDTF">2017-05-16T10:58:42Z</dcterms:created>
  <dcterms:modified xsi:type="dcterms:W3CDTF">2020-06-24T12:22:18Z</dcterms:modified>
</cp:coreProperties>
</file>