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3" r:id="rId4"/>
    <p:sldId id="272" r:id="rId5"/>
    <p:sldId id="278" r:id="rId6"/>
    <p:sldId id="257" r:id="rId7"/>
    <p:sldId id="258" r:id="rId8"/>
    <p:sldId id="259" r:id="rId9"/>
    <p:sldId id="261" r:id="rId10"/>
    <p:sldId id="262" r:id="rId11"/>
    <p:sldId id="263" r:id="rId12"/>
    <p:sldId id="276" r:id="rId13"/>
    <p:sldId id="275" r:id="rId14"/>
    <p:sldId id="264" r:id="rId15"/>
    <p:sldId id="268" r:id="rId16"/>
    <p:sldId id="269" r:id="rId17"/>
    <p:sldId id="266" r:id="rId18"/>
    <p:sldId id="270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AB95-A2C0-4F6B-A3B9-94BC4F40F72E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3B8C-E58D-416F-B60A-DDE9E9B8D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0074A-72F6-460F-ABB3-D33BF89406D1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A792-D83B-437A-83CD-FC9116570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9B260-C67A-4609-86C9-DF49D8E6A05E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A9A4F-6D6E-4BC0-AC0B-314497D4A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14B99-626D-4359-8C36-A2030E008407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9FFF-85F9-433E-80A4-ED9A6E64B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51F9-0F60-4C0A-A12A-37615A01FF5B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B0633-C18D-4505-9157-4229B0020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31E9-AC8E-482E-9B1B-D80E04353BA4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91B30-8896-486B-8F9D-A29DAA71D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90CD-C5DB-43A2-AB56-6B2967D520F1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0E13-058C-491D-A873-78AC485C8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128FE-E9A6-4B15-A96E-3E9A2D3B5007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B7047-696C-4B00-A7F0-A88D31CC3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EC0B4-2F4A-413C-9D51-3B0584779A2B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3728-5F8C-46D6-B5E7-9BFF6CAA5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6FA18-1D35-475F-A673-4488CE703753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B930C-01C3-4AF3-8C2B-0AB29839E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DB58E-C1D7-4C6F-BF38-451377F916B0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28201-A838-42CE-ABD5-F20E2CE2C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17E53A-D84D-40E7-9DF7-1043A31489F3}" type="datetimeFigureOut">
              <a:rPr lang="ru-RU"/>
              <a:pPr>
                <a:defRPr/>
              </a:pPr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74CE1-D547-4566-A8D6-2FE270213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282" y="214290"/>
            <a:ext cx="8715436" cy="6500858"/>
          </a:xfrm>
          <a:prstGeom prst="round2DiagRect">
            <a:avLst/>
          </a:prstGeom>
          <a:gradFill flip="none" rotWithShape="1">
            <a:gsLst>
              <a:gs pos="18000">
                <a:srgbClr val="5E9EFF">
                  <a:alpha val="71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>
                  <a:alpha val="29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Picture 2" descr="C:\Users\Lenovo\Desktop\Картинки\orel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01000" y="0"/>
            <a:ext cx="100012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3" descr="lenta_trikolor_1_b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3663" y="0"/>
            <a:ext cx="263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3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72;\Desktop\&#1076;&#1083;&#1103;%20&#1089;&#1072;&#1081;&#1090;&#1072;\&#1082;&#1086;&#1085;&#1082;&#1091;&#1088;&#1089;%20&#1058;&#1088;&#1091;&#1076;&#1086;&#1074;&#1099;&#1077;%20&#1076;&#1086;&#1089;&#1090;&#1080;&#1078;&#1077;&#1085;&#1080;&#1103;%20&#1084;&#1086;&#1077;&#1081;%20&#1073;&#1072;&#1073;&#1091;&#1096;&#1082;&#1080;\Detskie_pesenki_-_Pesnya_pro_moyu_lyubimuyu_babushku_(xMusic.me).mp3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63"/>
            <a:ext cx="7772400" cy="785812"/>
          </a:xfrm>
        </p:spPr>
        <p:txBody>
          <a:bodyPr/>
          <a:lstStyle/>
          <a:p>
            <a:r>
              <a:rPr lang="ru-RU" sz="2000" b="1" smtClean="0">
                <a:latin typeface="Monotype Corsiva" pitchFamily="66" charset="0"/>
              </a:rPr>
              <a:t>Муниципальное казенное общеобразовательное учреждение</a:t>
            </a:r>
            <a:br>
              <a:rPr lang="ru-RU" sz="2000" b="1" smtClean="0">
                <a:latin typeface="Monotype Corsiva" pitchFamily="66" charset="0"/>
              </a:rPr>
            </a:br>
            <a:r>
              <a:rPr lang="ru-RU" sz="2000" b="1" smtClean="0">
                <a:latin typeface="Monotype Corsiva" pitchFamily="66" charset="0"/>
              </a:rPr>
              <a:t>Краснофлотская средняя общеобразовательная школа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75"/>
            <a:ext cx="6400800" cy="4500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tx1"/>
                </a:solidFill>
                <a:latin typeface="Monotype Corsiva" pitchFamily="66" charset="0"/>
              </a:rPr>
              <a:t>Трудовые достижения моей бабушки.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Monotype Corsiva" pitchFamily="66" charset="0"/>
              </a:rPr>
              <a:t>Автор: ученица 9 класса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Monotype Corsiva" pitchFamily="66" charset="0"/>
              </a:rPr>
              <a:t>Димитрова Ирина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 smtClean="0">
              <a:latin typeface="Monotype Corsiva" pitchFamily="66" charset="0"/>
            </a:endParaRPr>
          </a:p>
        </p:txBody>
      </p:sp>
      <p:pic>
        <p:nvPicPr>
          <p:cNvPr id="2052" name="Рисунок 5" descr="-517066454cvet_vesna_01_25_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0350"/>
            <a:ext cx="92868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Елена\Мои документы\Мои рисунки\бабушка\бабушка 02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714349" y="2928934"/>
            <a:ext cx="2071702" cy="305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Труд нужно уважать.</a:t>
            </a:r>
          </a:p>
        </p:txBody>
      </p:sp>
      <p:pic>
        <p:nvPicPr>
          <p:cNvPr id="11267" name="Picture 2" descr="C:\Documents and Settings\Елена\Мои документы\Мои рисунки\бабушка\бабушка 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571625"/>
            <a:ext cx="29892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C:\Documents and Settings\Елена\Мои документы\Мои рисунки\бабушка\бабушка 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43063"/>
            <a:ext cx="31845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За труд - почетная награда!</a:t>
            </a:r>
          </a:p>
        </p:txBody>
      </p:sp>
      <p:pic>
        <p:nvPicPr>
          <p:cNvPr id="12291" name="Picture 2" descr="C:\Documents and Settings\Елена\Мои документы\Мои рисунки\бабушка\бабушка 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428750"/>
            <a:ext cx="30003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071938" y="2143125"/>
            <a:ext cx="47053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В 1988 году </a:t>
            </a:r>
          </a:p>
          <a:p>
            <a:r>
              <a:rPr lang="ru-RU" sz="2400">
                <a:latin typeface="Monotype Corsiva" pitchFamily="66" charset="0"/>
              </a:rPr>
              <a:t>Димитрова Валентина Ивановна</a:t>
            </a:r>
          </a:p>
          <a:p>
            <a:r>
              <a:rPr lang="ru-RU" sz="2400">
                <a:latin typeface="Monotype Corsiva" pitchFamily="66" charset="0"/>
              </a:rPr>
              <a:t>награждается Почетной грамотой</a:t>
            </a:r>
          </a:p>
          <a:p>
            <a:r>
              <a:rPr lang="ru-RU" sz="2400">
                <a:latin typeface="Monotype Corsiva" pitchFamily="66" charset="0"/>
              </a:rPr>
              <a:t>за высокие показатели в труде</a:t>
            </a:r>
          </a:p>
          <a:p>
            <a:r>
              <a:rPr lang="ru-RU" sz="2400">
                <a:latin typeface="Monotype Corsiva" pitchFamily="66" charset="0"/>
              </a:rPr>
              <a:t>и в связи с Днем работника сельского</a:t>
            </a:r>
          </a:p>
          <a:p>
            <a:r>
              <a:rPr lang="ru-RU" sz="2400">
                <a:latin typeface="Monotype Corsiva" pitchFamily="66" charset="0"/>
              </a:rPr>
              <a:t>хозяйства и перерабатывающей</a:t>
            </a:r>
          </a:p>
          <a:p>
            <a:r>
              <a:rPr lang="ru-RU" sz="2400">
                <a:latin typeface="Monotype Corsiva" pitchFamily="66" charset="0"/>
              </a:rPr>
              <a:t>промышленности агропромышленного</a:t>
            </a:r>
          </a:p>
          <a:p>
            <a:r>
              <a:rPr lang="ru-RU" sz="2400">
                <a:latin typeface="Monotype Corsiva" pitchFamily="66" charset="0"/>
              </a:rPr>
              <a:t>комплекса.</a:t>
            </a:r>
          </a:p>
          <a:p>
            <a:endParaRPr lang="ru-RU" sz="240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За труд - почетная награда!</a:t>
            </a:r>
            <a:endParaRPr lang="ru-RU" sz="3200" smtClean="0"/>
          </a:p>
        </p:txBody>
      </p:sp>
      <p:pic>
        <p:nvPicPr>
          <p:cNvPr id="13315" name="Picture 3" descr="C:\Documents and Settings\Елена\Мои документы\Мои рисунки\бабушка\бабушка 0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571625"/>
            <a:ext cx="3306763" cy="4525963"/>
          </a:xfrm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143375" y="2643188"/>
            <a:ext cx="44735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В 1989 году</a:t>
            </a:r>
          </a:p>
          <a:p>
            <a:r>
              <a:rPr lang="ru-RU" sz="2400">
                <a:latin typeface="Monotype Corsiva" pitchFamily="66" charset="0"/>
              </a:rPr>
              <a:t>моя бабушка награждается</a:t>
            </a:r>
          </a:p>
          <a:p>
            <a:r>
              <a:rPr lang="ru-RU" sz="2400">
                <a:latin typeface="Monotype Corsiva" pitchFamily="66" charset="0"/>
              </a:rPr>
              <a:t>Почетной грамотой за достигнутые</a:t>
            </a:r>
          </a:p>
          <a:p>
            <a:r>
              <a:rPr lang="ru-RU" sz="2400">
                <a:latin typeface="Monotype Corsiva" pitchFamily="66" charset="0"/>
              </a:rPr>
              <a:t>успехи в социалистическом</a:t>
            </a:r>
          </a:p>
          <a:p>
            <a:r>
              <a:rPr lang="ru-RU" sz="2400">
                <a:latin typeface="Monotype Corsiva" pitchFamily="66" charset="0"/>
              </a:rPr>
              <a:t>соревновании и занявшая </a:t>
            </a:r>
          </a:p>
          <a:p>
            <a:r>
              <a:rPr lang="ru-RU" sz="2400">
                <a:latin typeface="Monotype Corsiva" pitchFamily="66" charset="0"/>
              </a:rPr>
              <a:t>2 место по колхозу.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За труд - почетная награда!</a:t>
            </a:r>
          </a:p>
        </p:txBody>
      </p:sp>
      <p:pic>
        <p:nvPicPr>
          <p:cNvPr id="14339" name="Picture 3" descr="C:\Documents and Settings\Елена\Мои документы\Мои рисунки\бабушка\бабушка 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571625"/>
            <a:ext cx="3170237" cy="4429125"/>
          </a:xfrm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357688" y="2786063"/>
            <a:ext cx="42148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В 1990 году моя бабушка </a:t>
            </a:r>
          </a:p>
          <a:p>
            <a:r>
              <a:rPr lang="ru-RU" sz="2400">
                <a:latin typeface="Monotype Corsiva" pitchFamily="66" charset="0"/>
              </a:rPr>
              <a:t>была награждена</a:t>
            </a:r>
          </a:p>
          <a:p>
            <a:r>
              <a:rPr lang="ru-RU" sz="2400">
                <a:latin typeface="Monotype Corsiva" pitchFamily="66" charset="0"/>
              </a:rPr>
              <a:t>Почетной грамотой </a:t>
            </a:r>
          </a:p>
          <a:p>
            <a:r>
              <a:rPr lang="ru-RU" sz="2400">
                <a:latin typeface="Monotype Corsiva" pitchFamily="66" charset="0"/>
              </a:rPr>
              <a:t>за высокие показатели в труде.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Слава труду!</a:t>
            </a:r>
          </a:p>
        </p:txBody>
      </p:sp>
      <p:pic>
        <p:nvPicPr>
          <p:cNvPr id="15363" name="Picture 2" descr="C:\Documents and Settings\Елена\Мои документы\Мои рисунки\бабушка\бабушка 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500188"/>
            <a:ext cx="354806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857250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/>
            </a:r>
            <a:br>
              <a:rPr lang="ru-RU" sz="3200" b="1" smtClean="0">
                <a:latin typeface="Monotype Corsiva" pitchFamily="66" charset="0"/>
              </a:rPr>
            </a:br>
            <a:r>
              <a:rPr lang="ru-RU" sz="3200" b="1" smtClean="0">
                <a:latin typeface="Monotype Corsiva" pitchFamily="66" charset="0"/>
              </a:rPr>
              <a:t>Медали моей бабушки.</a:t>
            </a:r>
            <a:r>
              <a:rPr lang="ru-RU" sz="3200" b="1" smtClean="0"/>
              <a:t/>
            </a:r>
            <a:br>
              <a:rPr lang="ru-RU" sz="3200" b="1" smtClean="0"/>
            </a:br>
            <a:endParaRPr lang="ru-RU" sz="32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25" y="1785938"/>
            <a:ext cx="4786313" cy="3143250"/>
          </a:xfrm>
        </p:spPr>
        <p:txBody>
          <a:bodyPr/>
          <a:lstStyle/>
          <a:p>
            <a:pPr algn="l">
              <a:defRPr/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От имени Президиума Верховного Совета СССР 27 марта 1970 года, как передовая колхозница</a:t>
            </a:r>
          </a:p>
          <a:p>
            <a:pPr algn="l">
              <a:defRPr/>
            </a:pP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Димитрова Валентина Ивановна была награждена юбилейной медалью “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За доблестный труд .В ознаменование 100-летия со дня рождения Владимира Ильича Ленина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”.</a:t>
            </a:r>
            <a:endParaRPr lang="ru-RU" dirty="0"/>
          </a:p>
        </p:txBody>
      </p:sp>
      <p:pic>
        <p:nvPicPr>
          <p:cNvPr id="16388" name="Picture 3" descr="C:\Documents and Settings\Елена\Мои документы\Мои рисунки\бабушка\бабушка 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500188"/>
            <a:ext cx="1922462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63"/>
            <a:ext cx="7772400" cy="714375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Знак ударника.</a:t>
            </a: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8" y="2214563"/>
            <a:ext cx="4214812" cy="2714625"/>
          </a:xfrm>
        </p:spPr>
        <p:txBody>
          <a:bodyPr/>
          <a:lstStyle/>
          <a:p>
            <a:pPr algn="l"/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Постановлением исполкома Воронежского областного Совета депутатов трудящихся и президиума облсовпрофа от 12 февраля 1976 года, моя бабушка награждена знаком «</a:t>
            </a: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Ударник девятой пятилетки</a:t>
            </a:r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».</a:t>
            </a:r>
          </a:p>
        </p:txBody>
      </p:sp>
      <p:pic>
        <p:nvPicPr>
          <p:cNvPr id="17412" name="Picture 2" descr="C:\Documents and Settings\Елена\Мои документы\Мои рисунки\бабушка\бабушка 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857375"/>
            <a:ext cx="2357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Медали моей бабушки.</a:t>
            </a:r>
            <a:endParaRPr lang="ru-RU" sz="3200" smtClean="0"/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2357438"/>
            <a:ext cx="5000625" cy="1714500"/>
          </a:xfrm>
        </p:spPr>
        <p:txBody>
          <a:bodyPr/>
          <a:lstStyle/>
          <a:p>
            <a:pPr algn="l"/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Указом Президиума Верховного Совета СССР от 29 августа 1986 года моя бабушка награждена медалью «</a:t>
            </a:r>
            <a:r>
              <a:rPr lang="ru-RU" sz="2400" b="1" smtClean="0">
                <a:solidFill>
                  <a:schemeClr val="tx1"/>
                </a:solidFill>
                <a:latin typeface="Monotype Corsiva" pitchFamily="66" charset="0"/>
              </a:rPr>
              <a:t>За трудовую доблесть</a:t>
            </a:r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».</a:t>
            </a:r>
            <a:b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2400" smtClean="0">
              <a:solidFill>
                <a:schemeClr val="tx1"/>
              </a:solidFill>
            </a:endParaRPr>
          </a:p>
        </p:txBody>
      </p:sp>
      <p:pic>
        <p:nvPicPr>
          <p:cNvPr id="18436" name="Picture 2" descr="C:\Documents and Settings\Елена\Мои документы\Мои рисунки\бабушка\бабушка 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571625"/>
            <a:ext cx="2243137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785812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Коллектив «Дарьюшка».</a:t>
            </a: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50"/>
            <a:ext cx="6400800" cy="1071563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Сейчас бабушка реализует свои творческие способности.</a:t>
            </a:r>
          </a:p>
        </p:txBody>
      </p:sp>
      <p:pic>
        <p:nvPicPr>
          <p:cNvPr id="19460" name="Picture 2" descr="C:\Documents and Settings\Елена\Мои документы\Мои рисунки\бабушка\бабушка 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2500313"/>
            <a:ext cx="5703888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Елена\Мои документы\Мои рисунки\бабушка\бабушка 02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14348" y="1000108"/>
            <a:ext cx="3214710" cy="489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4000500" y="1643063"/>
            <a:ext cx="5143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  <a:cs typeface="Times New Roman" pitchFamily="18" charset="0"/>
              </a:rPr>
              <a:t>Я горжусь своей бабушкой. Она – настоящий пример для подражания.</a:t>
            </a:r>
          </a:p>
          <a:p>
            <a:r>
              <a:rPr lang="ru-RU" sz="2400">
                <a:latin typeface="Monotype Corsiva" pitchFamily="66" charset="0"/>
                <a:cs typeface="Times New Roman" pitchFamily="18" charset="0"/>
              </a:rPr>
              <a:t>  Её скромные трудовые заслуги перед родиной были высоко оценены государством.</a:t>
            </a:r>
          </a:p>
          <a:p>
            <a:r>
              <a:rPr lang="ru-RU" sz="2400">
                <a:latin typeface="Monotype Corsiva" pitchFamily="66" charset="0"/>
                <a:cs typeface="Times New Roman" pitchFamily="18" charset="0"/>
              </a:rPr>
              <a:t>  Из таких маленьких историй складывается величие нашей большой страны. </a:t>
            </a:r>
          </a:p>
          <a:p>
            <a:r>
              <a:rPr lang="ru-RU" sz="2400">
                <a:latin typeface="Monotype Corsiva" pitchFamily="66" charset="0"/>
                <a:cs typeface="Times New Roman" pitchFamily="18" charset="0"/>
              </a:rPr>
              <a:t>  </a:t>
            </a:r>
            <a:endParaRPr lang="ru-RU" sz="240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Знаем ли мы историю своей семьи, историю своего села?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endParaRPr lang="ru-RU" sz="1600" smtClean="0"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r>
              <a:rPr lang="ru-RU" sz="1800" smtClean="0">
                <a:latin typeface="Monotype Corsiva" pitchFamily="66" charset="0"/>
              </a:rPr>
              <a:t>Как жили наши предки, кто творил историю родного края и внес наибольший  вклад в развитие нашего села?  Чьи имена надолго сохранятся в памяти потомков?</a:t>
            </a:r>
          </a:p>
          <a:p>
            <a:endParaRPr lang="ru-RU" smtClean="0"/>
          </a:p>
        </p:txBody>
      </p:sp>
      <p:pic>
        <p:nvPicPr>
          <p:cNvPr id="3076" name="Содержимое 3" descr="SAM_41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813" y="1285875"/>
            <a:ext cx="54292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Социологический опрос. </a:t>
            </a:r>
            <a:br>
              <a:rPr lang="ru-RU" sz="3200" b="1" smtClean="0">
                <a:latin typeface="Monotype Corsiva" pitchFamily="66" charset="0"/>
              </a:rPr>
            </a:br>
            <a:r>
              <a:rPr lang="ru-RU" sz="3200" b="1" smtClean="0">
                <a:latin typeface="Monotype Corsiva" pitchFamily="66" charset="0"/>
              </a:rPr>
              <a:t>Для чего нужно знать историю своей семьи?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43438" y="1857375"/>
            <a:ext cx="3786187" cy="3571875"/>
          </a:xfrm>
        </p:spPr>
        <p:txBody>
          <a:bodyPr/>
          <a:lstStyle/>
          <a:p>
            <a:r>
              <a:rPr lang="ru-RU" sz="2400" smtClean="0">
                <a:latin typeface="Monotype Corsiva" pitchFamily="66" charset="0"/>
              </a:rPr>
              <a:t>Позволяет понять себя;</a:t>
            </a:r>
          </a:p>
          <a:p>
            <a:r>
              <a:rPr lang="ru-RU" sz="2400" smtClean="0">
                <a:latin typeface="Monotype Corsiva" pitchFamily="66" charset="0"/>
              </a:rPr>
              <a:t>вызывает чувство гордости и уважения;</a:t>
            </a:r>
          </a:p>
          <a:p>
            <a:r>
              <a:rPr lang="ru-RU" sz="2400" smtClean="0">
                <a:latin typeface="Monotype Corsiva" pitchFamily="66" charset="0"/>
              </a:rPr>
              <a:t>дает возможность лучше узнать свои истоки;</a:t>
            </a:r>
          </a:p>
          <a:p>
            <a:r>
              <a:rPr lang="ru-RU" sz="2400" smtClean="0">
                <a:latin typeface="Monotype Corsiva" pitchFamily="66" charset="0"/>
              </a:rPr>
              <a:t>сохранить трудовую историю своей семьи;</a:t>
            </a:r>
          </a:p>
          <a:p>
            <a:r>
              <a:rPr lang="ru-RU" sz="2400" smtClean="0">
                <a:latin typeface="Monotype Corsiva" pitchFamily="66" charset="0"/>
              </a:rPr>
              <a:t>быть достойным примером для окружающих.</a:t>
            </a:r>
          </a:p>
        </p:txBody>
      </p:sp>
      <p:pic>
        <p:nvPicPr>
          <p:cNvPr id="4100" name="Рисунок 3" descr="G:\ксюше\крепар 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2286000"/>
            <a:ext cx="4071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Родители моей бабушки.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4643438" y="2928938"/>
            <a:ext cx="35004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Лапшин Иван Алексеевич и </a:t>
            </a:r>
          </a:p>
          <a:p>
            <a:r>
              <a:rPr lang="ru-RU" sz="2400">
                <a:latin typeface="Monotype Corsiva" pitchFamily="66" charset="0"/>
              </a:rPr>
              <a:t>Лапшина Анна  Нестеровна родители моей бабушки.</a:t>
            </a:r>
          </a:p>
          <a:p>
            <a:endParaRPr lang="ru-RU" sz="2400">
              <a:latin typeface="Monotype Corsiva" pitchFamily="66" charset="0"/>
            </a:endParaRPr>
          </a:p>
        </p:txBody>
      </p:sp>
      <p:pic>
        <p:nvPicPr>
          <p:cNvPr id="5125" name="Рисунок 5" descr="G:\ксюше\ффФы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428750"/>
            <a:ext cx="3000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Detskie_pesenki_-_Pesnya_pro_moyu_lyubimuyu_babushku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2" descr="C:\Documents and Settings\Учитель\Рабочий стол\анимашки про школу\41.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5357813"/>
            <a:ext cx="10668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Родители моей бабушки.</a:t>
            </a:r>
          </a:p>
        </p:txBody>
      </p:sp>
      <p:pic>
        <p:nvPicPr>
          <p:cNvPr id="6147" name="Содержимое 3" descr="G:\ксюше\ффф 0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3214687" cy="4786313"/>
          </a:xfrm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857625" y="1857375"/>
            <a:ext cx="48577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Лапшин Иван (нижний ряд первый справа) родом из крестьянской семьи.</a:t>
            </a:r>
          </a:p>
          <a:p>
            <a:r>
              <a:rPr lang="ru-RU" sz="2400">
                <a:latin typeface="Monotype Corsiva" pitchFamily="66" charset="0"/>
              </a:rPr>
              <a:t>В семье было трое сыновей. Все они воевали в годы Великой Отечественной войны и возвратились домой. Отец моей бабушки был моряком, принимал участие в боях за Севастополь. Получил ранение и его комиссовали.</a:t>
            </a:r>
          </a:p>
          <a:p>
            <a:r>
              <a:rPr lang="ru-RU" sz="2400">
                <a:latin typeface="Monotype Corsiva" pitchFamily="66" charset="0"/>
              </a:rPr>
              <a:t>После войны родители бабушки работали в колхозе.</a:t>
            </a:r>
          </a:p>
          <a:p>
            <a:endParaRPr lang="ru-RU" sz="2400">
              <a:latin typeface="Monotype Corsiva" pitchFamily="66" charset="0"/>
            </a:endParaRPr>
          </a:p>
          <a:p>
            <a:endParaRPr lang="ru-RU" sz="2400">
              <a:latin typeface="Monotype Corsiva" pitchFamily="66" charset="0"/>
            </a:endParaRPr>
          </a:p>
        </p:txBody>
      </p:sp>
      <p:pic>
        <p:nvPicPr>
          <p:cNvPr id="6149" name="Picture 2" descr="C:\Documents and Settings\Учитель\Рабочий стол\анимашки про школу\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5715000"/>
            <a:ext cx="11430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500187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/>
            </a:r>
            <a:br>
              <a:rPr lang="ru-RU" sz="3200" b="1" smtClean="0">
                <a:latin typeface="Monotype Corsiva" pitchFamily="66" charset="0"/>
              </a:rPr>
            </a:br>
            <a:r>
              <a:rPr lang="ru-RU" sz="3200" b="1" smtClean="0">
                <a:latin typeface="Monotype Corsiva" pitchFamily="66" charset="0"/>
              </a:rPr>
              <a:t>Мою бабушку зовут Димитрова Валентина Ивановна.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171" name="Содержимое 5" descr="7984248000_618073aedf_m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4929188"/>
            <a:ext cx="1309688" cy="1928812"/>
          </a:xfrm>
        </p:spPr>
      </p:pic>
      <p:pic>
        <p:nvPicPr>
          <p:cNvPr id="7172" name="Picture 2" descr="C:\Documents and Settings\Елена\Мои документы\Мои рисунки\бабушка\бабушка 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000250"/>
            <a:ext cx="24828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4643438" y="1571625"/>
            <a:ext cx="40719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Monotype Corsiva" pitchFamily="66" charset="0"/>
            </a:endParaRPr>
          </a:p>
          <a:p>
            <a:endParaRPr lang="ru-RU" sz="2400">
              <a:latin typeface="Monotype Corsiva" pitchFamily="66" charset="0"/>
            </a:endParaRPr>
          </a:p>
          <a:p>
            <a:r>
              <a:rPr lang="ru-RU" sz="2400">
                <a:latin typeface="Monotype Corsiva" pitchFamily="66" charset="0"/>
              </a:rPr>
              <a:t>Родилась в крестьянской семье </a:t>
            </a:r>
          </a:p>
          <a:p>
            <a:r>
              <a:rPr lang="ru-RU" sz="2400">
                <a:latin typeface="Monotype Corsiva" pitchFamily="66" charset="0"/>
              </a:rPr>
              <a:t>21 августа 1946 года.</a:t>
            </a:r>
          </a:p>
          <a:p>
            <a:endParaRPr lang="ru-RU" sz="2400">
              <a:latin typeface="Monotype Corsiva" pitchFamily="66" charset="0"/>
            </a:endParaRPr>
          </a:p>
          <a:p>
            <a:r>
              <a:rPr lang="ru-RU" sz="2400">
                <a:latin typeface="Monotype Corsiva" pitchFamily="66" charset="0"/>
              </a:rPr>
              <a:t>Закончила семь классов и пошла на работу.</a:t>
            </a:r>
          </a:p>
          <a:p>
            <a:endParaRPr lang="ru-RU" sz="2400">
              <a:latin typeface="Monotype Corsiva" pitchFamily="66" charset="0"/>
            </a:endParaRPr>
          </a:p>
          <a:p>
            <a:r>
              <a:rPr lang="ru-RU" sz="2400">
                <a:latin typeface="Monotype Corsiva" pitchFamily="66" charset="0"/>
              </a:rPr>
              <a:t>33 года работала дояркой в колхозе «Красный Флот».</a:t>
            </a:r>
          </a:p>
        </p:txBody>
      </p:sp>
      <p:pic>
        <p:nvPicPr>
          <p:cNvPr id="7174" name="Picture 2" descr="C:\Documents and Settings\Учитель\Рабочий стол\анимашки про школу\41.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5500688"/>
            <a:ext cx="10668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Семья Димитровых вырастила двоих детей – дочь Елену и сына Виталия.</a:t>
            </a:r>
          </a:p>
        </p:txBody>
      </p:sp>
      <p:pic>
        <p:nvPicPr>
          <p:cNvPr id="8195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5302250"/>
            <a:ext cx="1127125" cy="1555750"/>
          </a:xfrm>
        </p:spPr>
      </p:pic>
      <p:pic>
        <p:nvPicPr>
          <p:cNvPr id="8196" name="Picture 2" descr="C:\Documents and Settings\Елена\Мои документы\Мои рисунки\бабушка\бабушка 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28875"/>
            <a:ext cx="3543300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C:\Documents and Settings\Елена\Мои документы\Мои рисунки\бабушка\бабушка 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2428875"/>
            <a:ext cx="33575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/>
            </a:r>
            <a:br>
              <a:rPr lang="ru-RU" sz="3200" b="1" smtClean="0">
                <a:latin typeface="Monotype Corsiva" pitchFamily="66" charset="0"/>
              </a:rPr>
            </a:br>
            <a:r>
              <a:rPr lang="ru-RU" sz="3200" b="1" smtClean="0">
                <a:latin typeface="Monotype Corsiva" pitchFamily="66" charset="0"/>
              </a:rPr>
              <a:t>Моя бабушка имеет </a:t>
            </a:r>
            <a:br>
              <a:rPr lang="ru-RU" sz="3200" b="1" smtClean="0">
                <a:latin typeface="Monotype Corsiva" pitchFamily="66" charset="0"/>
              </a:rPr>
            </a:br>
            <a:r>
              <a:rPr lang="ru-RU" sz="3200" b="1" smtClean="0">
                <a:latin typeface="Monotype Corsiva" pitchFamily="66" charset="0"/>
              </a:rPr>
              <a:t>11 грамот за доблестный труд.</a:t>
            </a:r>
          </a:p>
        </p:txBody>
      </p:sp>
      <p:pic>
        <p:nvPicPr>
          <p:cNvPr id="9219" name="Содержимое 3" descr="10090406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69238" y="4786313"/>
            <a:ext cx="1274762" cy="1866900"/>
          </a:xfrm>
        </p:spPr>
      </p:pic>
      <p:pic>
        <p:nvPicPr>
          <p:cNvPr id="9220" name="Рисунок 4" descr="99071257_large_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C:\Documents and Settings\Елена\Мои документы\Мои рисунки\бабушка\бабушка 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2786063"/>
            <a:ext cx="35210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" descr="C:\Documents and Settings\Елена\Мои документы\Мои рисунки\бабушка\бабушка 0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1857375"/>
            <a:ext cx="33512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Monotype Corsiva" pitchFamily="66" charset="0"/>
              </a:rPr>
              <a:t>Грамоты от колхоза «Красный Флот».</a:t>
            </a:r>
          </a:p>
        </p:txBody>
      </p:sp>
      <p:pic>
        <p:nvPicPr>
          <p:cNvPr id="10243" name="Picture 2" descr="C:\Documents and Settings\Елена\Мои документы\Мои рисунки\бабушка\бабушка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643063"/>
            <a:ext cx="33083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C:\Documents and Settings\Елена\Мои документы\Мои рисунки\бабушка\бабушка 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643063"/>
            <a:ext cx="33702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удовые достижения моей бабуш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Трудовые достижения моей бабушки</Template>
  <TotalTime>200</TotalTime>
  <Words>432</Words>
  <Application>Microsoft Office PowerPoint</Application>
  <PresentationFormat>Экран (4:3)</PresentationFormat>
  <Paragraphs>88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Трудовые достижения моей бабушки</vt:lpstr>
      <vt:lpstr>Муниципальное казенное общеобразовательное учреждение Краснофлотская средняя общеобразовательная школа</vt:lpstr>
      <vt:lpstr>Знаем ли мы историю своей семьи, историю своего села?</vt:lpstr>
      <vt:lpstr>Социологический опрос.  Для чего нужно знать историю своей семьи?</vt:lpstr>
      <vt:lpstr>Родители моей бабушки.</vt:lpstr>
      <vt:lpstr>Родители моей бабушки.</vt:lpstr>
      <vt:lpstr> Мою бабушку зовут Димитрова Валентина Ивановна.  </vt:lpstr>
      <vt:lpstr>Семья Димитровых вырастила двоих детей – дочь Елену и сына Виталия.</vt:lpstr>
      <vt:lpstr> Моя бабушка имеет  11 грамот за доблестный труд.</vt:lpstr>
      <vt:lpstr>Грамоты от колхоза «Красный Флот».</vt:lpstr>
      <vt:lpstr>Труд нужно уважать.</vt:lpstr>
      <vt:lpstr>За труд - почетная награда!</vt:lpstr>
      <vt:lpstr>За труд - почетная награда!</vt:lpstr>
      <vt:lpstr>За труд - почетная награда!</vt:lpstr>
      <vt:lpstr>Слава труду!</vt:lpstr>
      <vt:lpstr> Медали моей бабушки. </vt:lpstr>
      <vt:lpstr>Знак ударника.</vt:lpstr>
      <vt:lpstr>Медали моей бабушки.</vt:lpstr>
      <vt:lpstr>Коллектив «Дарьюшка».</vt:lpstr>
      <vt:lpstr>Слайд 19</vt:lpstr>
    </vt:vector>
  </TitlesOfParts>
  <Company>МОУ Краснофлотская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Краснофлотская средняя общеобразовательная школа</dc:title>
  <dc:creator>Николюкина К. С.</dc:creator>
  <cp:lastModifiedBy>Ира</cp:lastModifiedBy>
  <cp:revision>29</cp:revision>
  <dcterms:created xsi:type="dcterms:W3CDTF">2017-04-03T06:16:15Z</dcterms:created>
  <dcterms:modified xsi:type="dcterms:W3CDTF">2020-06-24T16:18:02Z</dcterms:modified>
</cp:coreProperties>
</file>