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76" autoAdjust="0"/>
  </p:normalViewPr>
  <p:slideViewPr>
    <p:cSldViewPr showGuides="1">
      <p:cViewPr varScale="1">
        <p:scale>
          <a:sx n="122" d="100"/>
          <a:sy n="122" d="100"/>
        </p:scale>
        <p:origin x="-384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224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502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58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94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733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6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283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012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349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48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42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706FB-DDCE-491A-89CA-C26E9E6244B0}" type="datetimeFigureOut">
              <a:rPr lang="ru-RU" smtClean="0"/>
              <a:pPr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79CEA-9786-453A-818B-7C167AECC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1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786058"/>
            <a:ext cx="6947404" cy="35117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142852"/>
            <a:ext cx="748883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Цветные ВИТАМИНЫ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6000768"/>
            <a:ext cx="5143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 :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Ушакова В. С.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211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43808" y="2204864"/>
            <a:ext cx="3908769" cy="42430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8936" y="54868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расти и крепнуть, нам нужен определенный режим питания и сбалансированный рацион. 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Организму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необходимы </a:t>
            </a:r>
            <a:r>
              <a:rPr lang="ru-RU" sz="24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ВИТАМИНЫ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минеральные соли, содержащиеся во фруктах и овощах, в воде. </a:t>
            </a:r>
          </a:p>
        </p:txBody>
      </p:sp>
    </p:spTree>
    <p:extLst>
      <p:ext uri="{BB962C8B-B14F-4D97-AF65-F5344CB8AC3E}">
        <p14:creationId xmlns:p14="http://schemas.microsoft.com/office/powerpoint/2010/main" xmlns="" val="2714151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033" y="1071546"/>
            <a:ext cx="6769933" cy="44291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332657"/>
            <a:ext cx="810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Надо ежедневно 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употреблять овощи и фрукты разного цвета. Каждый цвет – это определенный набор витаминов, микроэлементов и фитохимических 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веществ.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7564" y="5665023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Фрукты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овощи зеленого цвета улучшают зрение и здоровье зубов, плоды белого цвета – улучшают работу сердца, уменьшают содержание холестерина в организме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55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54868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это вещества, необходимые для поддержания жизни. Они образуются растениями или животными и должны поступать в организм в микроскопических количествах для продолжения жизненных процессов.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52223" y="1988840"/>
            <a:ext cx="5839554" cy="45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7552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548680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Раньше ученые не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знали точную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химическую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природу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витаминов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давали им имена,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просто называли по алфавиту: 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А, В, С,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D, Е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т.д.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Рассмотрим, почему некоторые из них необходимы </a:t>
            </a: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хорошего здоровья.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9376" y="3578530"/>
            <a:ext cx="1743486" cy="1418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19672" y="5000387"/>
            <a:ext cx="1743486" cy="14174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491880" y="4121975"/>
            <a:ext cx="1884848" cy="14510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97384" y="5000387"/>
            <a:ext cx="1418476" cy="14184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6986" y="3580078"/>
            <a:ext cx="1743486" cy="141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573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67544" y="620688"/>
            <a:ext cx="2111829" cy="23042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15816" y="838554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всегда связан с жиром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животном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организме. Он образуется в растениях и переходит к животным, питающимся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этими растениями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8753" y="192223"/>
            <a:ext cx="291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660232" y="517890"/>
            <a:ext cx="2211578" cy="41355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60309" y="4869160"/>
            <a:ext cx="2160240" cy="13767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2924944"/>
            <a:ext cx="6120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помогает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предупреждать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инфекцию, способствует росту, бережёт зрение, укрепляет зубы и кожу.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содержится в молоке, яичном желтке, печени, </a:t>
            </a:r>
            <a:r>
              <a:rPr lang="ru-RU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рыбьем жире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а также в салате, моркови и шпинате.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05305" y="4691804"/>
            <a:ext cx="1247015" cy="17741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66795" y="4653452"/>
            <a:ext cx="2160240" cy="135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3243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35436" y="914358"/>
            <a:ext cx="2028793" cy="24426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7784" y="838554"/>
            <a:ext cx="39604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важен. Если в уголках рта появляются трещинки, губы сохнут, волосы и ногти становятся тусклыми и ломкими, появляется повышенная слезоточивость, раздражительность и бессонница, то это говорит о нехватке таких витаминов. А пополнить их можно за счет кисломолочных продуктов, печени, почек, яиц, гороха, орехов, риса, гречки и свеклы</a:t>
            </a:r>
            <a:r>
              <a:rPr lang="ru-RU" b="1" i="1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88753" y="192223"/>
            <a:ext cx="291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732240" y="404664"/>
            <a:ext cx="2026948" cy="413806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15816" y="4653136"/>
            <a:ext cx="2765225" cy="177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259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51520" y="1124744"/>
            <a:ext cx="2140394" cy="20707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7784" y="838554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важен. </a:t>
            </a:r>
            <a:endParaRPr lang="ru-RU" dirty="0"/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Отсутствие его вызывает цингу, 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которой окостеневают суставы, 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расшатываются зубы, ослабевают кости.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Богаты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витамином С апельсины, кабачки, томаты. 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Организм не может откладывать витамин С,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его нужно регулярно восполнять.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88753" y="192223"/>
            <a:ext cx="291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732240" y="678595"/>
            <a:ext cx="2191874" cy="42817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9378" y="4005065"/>
            <a:ext cx="1839549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94383" y="5013176"/>
            <a:ext cx="1491751" cy="146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4334308"/>
            <a:ext cx="1810891" cy="125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2562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7560" y="838554"/>
            <a:ext cx="2070788" cy="20707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7784" y="838554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en-US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важен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правильного развития костей и зубов младенцев. Этот витамин в большом количестве обнаружен в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твороге, сыре, рыбьем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жире, печени и яичном желтке. Солнечный свет также обеспечивает нашему организму витамин D. Если правильно подобрано питание, то можно получить достаточно необходимых витаминов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8753" y="192223"/>
            <a:ext cx="291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97933" y="3645024"/>
            <a:ext cx="3276427" cy="225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560" y="3896264"/>
            <a:ext cx="1776788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57128" y="4730028"/>
            <a:ext cx="28194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8028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7560" y="838554"/>
            <a:ext cx="2070788" cy="20707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7784" y="838554"/>
            <a:ext cx="633670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детском организме недостаток витамина Д может привести к такому тяжелому заболеванию как рахит. При этой болезни деформируются нижние конечности и позвоночник. Поэтому детям следует чаще гулять на свежем воздухе, подвергаясь воздействию солнечных лучей. А также включать в свой рацион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продукты, богатые витамином </a:t>
            </a:r>
            <a:r>
              <a:rPr lang="en-US" sz="28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8753" y="192223"/>
            <a:ext cx="291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24185" y="3429000"/>
            <a:ext cx="14478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067944" y="3429000"/>
            <a:ext cx="3939175" cy="2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6573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7257" r="17033"/>
          <a:stretch/>
        </p:blipFill>
        <p:spPr>
          <a:xfrm>
            <a:off x="539552" y="996581"/>
            <a:ext cx="1821238" cy="22524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7784" y="838554"/>
            <a:ext cx="63367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тех кто чувствует, что не может сосредоточится, не может заставить себя заняться делом, нужно пополнить недостаток витамина </a:t>
            </a:r>
            <a:r>
              <a:rPr lang="ru-RU" sz="28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Именно он помогает насытить клетки мозга кислородом, оберегает нас от стрессов и помогает справляться с умственными нагрузками. Употребляйте побольше шпината, яиц, салат, печень, растительное масло и мясо. А вы заметили, что яйца – это самый универсальный продукт? Но конечно, что ими тоже нельзя злоупотреблять, Рыбьи яйца – икра также очень полезны.</a:t>
            </a:r>
          </a:p>
          <a:p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8753" y="192223"/>
            <a:ext cx="2916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endParaRPr lang="ru-RU" sz="3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46142" y="4119931"/>
            <a:ext cx="1781642" cy="21347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63888" y="4915947"/>
            <a:ext cx="1660912" cy="11310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88827" y="4019886"/>
            <a:ext cx="1593628" cy="202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5250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523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a.frolova</dc:creator>
  <cp:lastModifiedBy>Сергей</cp:lastModifiedBy>
  <cp:revision>109</cp:revision>
  <dcterms:created xsi:type="dcterms:W3CDTF">2014-09-24T11:44:07Z</dcterms:created>
  <dcterms:modified xsi:type="dcterms:W3CDTF">2020-06-24T14:00:04Z</dcterms:modified>
</cp:coreProperties>
</file>