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56" r:id="rId4"/>
    <p:sldId id="262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60" autoAdjust="0"/>
  </p:normalViewPr>
  <p:slideViewPr>
    <p:cSldViewPr>
      <p:cViewPr>
        <p:scale>
          <a:sx n="40" d="100"/>
          <a:sy n="40" d="100"/>
        </p:scale>
        <p:origin x="-600" y="-4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ГОДОВОЙ_САМОАНАЛИЗ ДОЦЕНКО Н_И_2019 - 2020\ДОЦЕНКО Н И таблица_работа на карантине  ПДО - 2019-2020 - План 24 - 30 июня\задание_Анатомические рисунки «голова человека», «строение мышечных тканей головы»\IMG-20200624-WA00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185738"/>
            <a:ext cx="7743825" cy="648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69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ГОДОВОЙ_САМОАНАЛИЗ ДОЦЕНКО Н_И_2019 - 2020\ДОЦЕНКО Н И таблица_работа на карантине  ПДО - 2019-2020 - План 24 - 30 июня\задание_Анатомические рисунки «голова человека», «строение мышечных тканей головы»\IMG-20200624-WA0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7876"/>
            <a:ext cx="6768752" cy="628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769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ГОДОВОЙ_САМОАНАЛИЗ ДОЦЕНКО Н_И_2019 - 2020\ДОЦЕНКО Н И таблица_работа на карантине  ПДО - 2019-2020 - План 24 - 30 июня\задание_Анатомические рисунки «голова человека», «строение мышечных тканей головы»\IMG-20200624-WA0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12" y="260649"/>
            <a:ext cx="866557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046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ГОДОВОЙ_САМОАНАЛИЗ ДОЦЕНКО Н_И_2019 - 2020\ДОЦЕНКО Н И таблица_работа на карантине  ПДО - 2019-2020 - План 24 - 30 июня\задание_Анатомические рисунки «голова человека», «строение мышечных тканей головы»\IMG-20200624-WA00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75" y="692696"/>
            <a:ext cx="895925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681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ГОДОВОЙ_САМОАНАЛИЗ ДОЦЕНКО Н_И_2019 - 2020\ДОЦЕНКО Н И таблица_работа на карантине  ПДО - 2019-2020 - План 24 - 30 июня\задание_Анатомические рисунки «голова человека», «строение мышечных тканей головы»\IMG-20200624-WA0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71146"/>
            <a:ext cx="8496944" cy="411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4439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Aqvarel</dc:creator>
  <cp:lastModifiedBy>Aqvarel</cp:lastModifiedBy>
  <cp:revision>10</cp:revision>
  <dcterms:created xsi:type="dcterms:W3CDTF">2020-05-30T11:16:39Z</dcterms:created>
  <dcterms:modified xsi:type="dcterms:W3CDTF">2020-06-24T12:38:25Z</dcterms:modified>
</cp:coreProperties>
</file>