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80" r:id="rId3"/>
    <p:sldId id="285" r:id="rId4"/>
    <p:sldId id="281" r:id="rId5"/>
    <p:sldId id="284" r:id="rId6"/>
    <p:sldId id="282" r:id="rId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00"/>
    <a:srgbClr val="000000"/>
    <a:srgbClr val="096713"/>
    <a:srgbClr val="B3D3EA"/>
    <a:srgbClr val="78ADC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2610" autoAdjust="0"/>
    <p:restoredTop sz="95596" autoAdjust="0"/>
  </p:normalViewPr>
  <p:slideViewPr>
    <p:cSldViewPr>
      <p:cViewPr>
        <p:scale>
          <a:sx n="77" d="100"/>
          <a:sy n="77" d="100"/>
        </p:scale>
        <p:origin x="-858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C0E6A6-7F7D-4022-AE4F-40070F7D1D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3931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A2D015-5A11-4487-99FB-49809C15B99A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65150"/>
            <a:ext cx="7620000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311275"/>
            <a:ext cx="7620000" cy="441325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119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19075"/>
            <a:ext cx="2181225" cy="54959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38125" y="219075"/>
            <a:ext cx="6391275" cy="54959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2325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580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93388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4478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4478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516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5478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8092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53313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47820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448990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219075"/>
            <a:ext cx="87249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4478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1052736"/>
            <a:ext cx="7620000" cy="704850"/>
          </a:xfrm>
        </p:spPr>
        <p:txBody>
          <a:bodyPr/>
          <a:lstStyle/>
          <a:p>
            <a:r>
              <a:rPr lang="ru-RU" sz="4800" i="1" dirty="0" smtClean="0">
                <a:latin typeface="Bookman Old Style" pitchFamily="18" charset="0"/>
              </a:rPr>
              <a:t>Закрепление написания всех букв русского алфавита</a:t>
            </a:r>
            <a:endParaRPr lang="ru-RU" sz="48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614570"/>
            <a:ext cx="62646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уроке мы: 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276872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Повторим…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3598" y="3645024"/>
            <a:ext cx="30603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Проверим…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984795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Закрепим…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362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88640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текстом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24744"/>
            <a:ext cx="8352928" cy="1015663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почки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листочки, весна, облака,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ласточки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564904"/>
            <a:ext cx="8784976" cy="390876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_____________________.</a:t>
            </a:r>
          </a:p>
          <a:p>
            <a:pPr algn="l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небу плывут белые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_____________________.</a:t>
            </a:r>
          </a:p>
          <a:p>
            <a:pPr algn="l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деревьях раскрываются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_____________________.</a:t>
            </a:r>
          </a:p>
          <a:p>
            <a:pPr algn="l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Появляются первые  _____________________.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422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88640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Проверим себя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24744"/>
            <a:ext cx="8352928" cy="1015663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почки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листочки, весна, облака,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ласточки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564904"/>
            <a:ext cx="8784976" cy="390876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 </a:t>
            </a: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небу плывут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белые </a:t>
            </a: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облака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деревьях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раскрываются </a:t>
            </a: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почки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Появляются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</a:t>
            </a: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4187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32655"/>
            <a:ext cx="583264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уроке мы: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988840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Повторили…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3356992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Проверили…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3588" y="4581128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Закрепили…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459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13">
      <a:dk1>
        <a:srgbClr val="4D4D4D"/>
      </a:dk1>
      <a:lt1>
        <a:srgbClr val="FFFFFF"/>
      </a:lt1>
      <a:dk2>
        <a:srgbClr val="4D4D4D"/>
      </a:dk2>
      <a:lt2>
        <a:srgbClr val="045B4B"/>
      </a:lt2>
      <a:accent1>
        <a:srgbClr val="1C7C70"/>
      </a:accent1>
      <a:accent2>
        <a:srgbClr val="379690"/>
      </a:accent2>
      <a:accent3>
        <a:srgbClr val="FFFFFF"/>
      </a:accent3>
      <a:accent4>
        <a:srgbClr val="404040"/>
      </a:accent4>
      <a:accent5>
        <a:srgbClr val="ABBFBB"/>
      </a:accent5>
      <a:accent6>
        <a:srgbClr val="318782"/>
      </a:accent6>
      <a:hlink>
        <a:srgbClr val="54B2A4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189C25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1E14F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4C8E3D"/>
        </a:lt2>
        <a:accent1>
          <a:srgbClr val="66A050"/>
        </a:accent1>
        <a:accent2>
          <a:srgbClr val="6EA552"/>
        </a:accent2>
        <a:accent3>
          <a:srgbClr val="FFFFFF"/>
        </a:accent3>
        <a:accent4>
          <a:srgbClr val="404040"/>
        </a:accent4>
        <a:accent5>
          <a:srgbClr val="B8CDB3"/>
        </a:accent5>
        <a:accent6>
          <a:srgbClr val="639549"/>
        </a:accent6>
        <a:hlink>
          <a:srgbClr val="89B96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4D7C48"/>
        </a:lt2>
        <a:accent1>
          <a:srgbClr val="599148"/>
        </a:accent1>
        <a:accent2>
          <a:srgbClr val="69A253"/>
        </a:accent2>
        <a:accent3>
          <a:srgbClr val="FFFFFF"/>
        </a:accent3>
        <a:accent4>
          <a:srgbClr val="404040"/>
        </a:accent4>
        <a:accent5>
          <a:srgbClr val="B5C7B1"/>
        </a:accent5>
        <a:accent6>
          <a:srgbClr val="5E924A"/>
        </a:accent6>
        <a:hlink>
          <a:srgbClr val="80C1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51873B"/>
        </a:lt2>
        <a:accent1>
          <a:srgbClr val="669E4B"/>
        </a:accent1>
        <a:accent2>
          <a:srgbClr val="79B25C"/>
        </a:accent2>
        <a:accent3>
          <a:srgbClr val="FFFFFF"/>
        </a:accent3>
        <a:accent4>
          <a:srgbClr val="404040"/>
        </a:accent4>
        <a:accent5>
          <a:srgbClr val="B8CCB1"/>
        </a:accent5>
        <a:accent6>
          <a:srgbClr val="6DA153"/>
        </a:accent6>
        <a:hlink>
          <a:srgbClr val="92CB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73B0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15802"/>
        </a:lt2>
        <a:accent1>
          <a:srgbClr val="016E01"/>
        </a:accent1>
        <a:accent2>
          <a:srgbClr val="019003"/>
        </a:accent2>
        <a:accent3>
          <a:srgbClr val="FFFFFF"/>
        </a:accent3>
        <a:accent4>
          <a:srgbClr val="404040"/>
        </a:accent4>
        <a:accent5>
          <a:srgbClr val="AABAAA"/>
        </a:accent5>
        <a:accent6>
          <a:srgbClr val="018202"/>
        </a:accent6>
        <a:hlink>
          <a:srgbClr val="01A6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45B4B"/>
        </a:lt2>
        <a:accent1>
          <a:srgbClr val="1C7C70"/>
        </a:accent1>
        <a:accent2>
          <a:srgbClr val="379690"/>
        </a:accent2>
        <a:accent3>
          <a:srgbClr val="FFFFFF"/>
        </a:accent3>
        <a:accent4>
          <a:srgbClr val="404040"/>
        </a:accent4>
        <a:accent5>
          <a:srgbClr val="ABBFBB"/>
        </a:accent5>
        <a:accent6>
          <a:srgbClr val="318782"/>
        </a:accent6>
        <a:hlink>
          <a:srgbClr val="54B2A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23</TotalTime>
  <Words>86</Words>
  <Application>Microsoft Office PowerPoint</Application>
  <PresentationFormat>Экран (4:3)</PresentationFormat>
  <Paragraphs>30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powerpoint-template</vt:lpstr>
      <vt:lpstr>Закрепление написания всех букв русского алфавита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Олег</dc:creator>
  <cp:lastModifiedBy>Пользователь</cp:lastModifiedBy>
  <cp:revision>10</cp:revision>
  <dcterms:created xsi:type="dcterms:W3CDTF">2012-08-03T05:35:41Z</dcterms:created>
  <dcterms:modified xsi:type="dcterms:W3CDTF">2020-03-02T08:34:47Z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183641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