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73" r:id="rId3"/>
    <p:sldId id="274" r:id="rId4"/>
    <p:sldId id="258" r:id="rId5"/>
    <p:sldId id="256" r:id="rId6"/>
    <p:sldId id="265" r:id="rId7"/>
    <p:sldId id="267" r:id="rId8"/>
    <p:sldId id="268" r:id="rId9"/>
    <p:sldId id="269" r:id="rId10"/>
    <p:sldId id="270" r:id="rId11"/>
    <p:sldId id="271" r:id="rId12"/>
    <p:sldId id="257" r:id="rId13"/>
    <p:sldId id="260" r:id="rId14"/>
    <p:sldId id="272" r:id="rId15"/>
    <p:sldId id="259" r:id="rId16"/>
    <p:sldId id="264" r:id="rId17"/>
    <p:sldId id="263" r:id="rId18"/>
    <p:sldId id="262" r:id="rId19"/>
    <p:sldId id="275" r:id="rId20"/>
    <p:sldId id="276" r:id="rId21"/>
    <p:sldId id="26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066B2D5-28FD-4006-82B8-30F050B02302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2976446-1090-411C-99F3-62694D3751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Наркот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434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9144000" cy="21602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Классный час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«Наркомания – дорога в ад!»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Природа создала человека для долгой и счастливой жизни. Однако, ряд привычек, которые человек может начать приобретать еще в школьные годы и от которых потом не может избавиться в течение всей жизни, серьезно вредят его здоровью.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://i.obozrevatel.ua/18/1622538/8643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4283968" cy="3347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3252" name="Picture 4" descr="http://www.webinar.amwayforfuture.ru/media/k2/items/cache/821ee19c73076a9074fe1f4f0b493d5a_L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716016" y="3861048"/>
            <a:ext cx="4243472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0"/>
            <a:ext cx="7467600" cy="452596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Наркомания</a:t>
            </a: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 – тяжелое заболевание, вызываемое злоупотреблением наркотиков, и приобретенное патологическое пристрастие к ним.</a:t>
            </a:r>
          </a:p>
          <a:p>
            <a:pPr marL="0" indent="0" algn="ctr">
              <a:spcBef>
                <a:spcPts val="0"/>
              </a:spcBef>
            </a:pPr>
            <a:endParaRPr lang="ru-RU" sz="2800" dirty="0"/>
          </a:p>
        </p:txBody>
      </p:sp>
      <p:pic>
        <p:nvPicPr>
          <p:cNvPr id="4" name="Picture 2" descr="http://drobs.ru/opyat/23/devushka_shpric_ampul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060848"/>
            <a:ext cx="656713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</a:rPr>
              <a:t>Ты есть, я есть, он есть,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А жизнь у каждого своя. 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И ей цена – достоинство и честь, 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Есть возраст переходных лет, 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Какой бы сложной не была она.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Для многих начинается рассвет,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А кто-то погружается во тьму.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Ты есть, я есть, он есть,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Лишь вместе мы сумеем зло пресечь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И сохранить достоинство, чтоб жить.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17414" name="Picture 6" descr="http://narcolikvidator.ru/wp-content/uploads/2011/09/narcolikvidator-profilaktika-narkomani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439795"/>
            <a:ext cx="4968552" cy="2418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Наркомания в России продолжает «молодеть». По последним данным, более 60% наркоманов – люди в возрасте 16-30 лет и почти 20% - школьники.     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Информация Минздрава России показывает, что средний возраст приобщения к наркотикам в РФ составляет 15-17 лет, но участились случаи первичного употребления наркотиков детьми 9-13 лет. Отмечены и случаи употребления наркотиков, в частности в Москве, детьми 6-7 лет - к зелью их приобщают родители-наркоманы.         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www.lelchitsy.by/wp-content/uploads/2013/12/%D1%81%D0%BF%D0%B0%D0%B9%D1%8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4878" t="5575" r="5680" b="4792"/>
          <a:stretch>
            <a:fillRect/>
          </a:stretch>
        </p:blipFill>
        <p:spPr bwMode="auto">
          <a:xfrm>
            <a:off x="6435618" y="4445077"/>
            <a:ext cx="2708382" cy="2412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Наркоманы становятся в последние годы основной причиной роста заболеваемости ВИЧ/</a:t>
            </a:r>
            <a:r>
              <a:rPr lang="ru-RU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СПИДом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Почти 90% выявленных в 1997-1998 гг. случаев заражения ВИЧ-инфекцией были связаны с внутривенным употреблением наркотиков, и установленной причиной заражения явилось использование общих шприцев и игл.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02" name="Picture 2" descr="http://img-fotki.yandex.ru/get/4601/jacals.8c/0_3489d_fd83c24e_XL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l="7143" t="6820" r="4286"/>
          <a:stretch>
            <a:fillRect/>
          </a:stretch>
        </p:blipFill>
        <p:spPr bwMode="auto">
          <a:xfrm>
            <a:off x="2771800" y="3717032"/>
            <a:ext cx="446449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school-m-ozero.ucoz.ru/_si/0/12413935.jpg"/>
          <p:cNvPicPr>
            <a:picLocks noChangeAspect="1" noChangeArrowheads="1"/>
          </p:cNvPicPr>
          <p:nvPr/>
        </p:nvPicPr>
        <p:blipFill>
          <a:blip r:embed="rId2" cstate="print"/>
          <a:srcRect l="6636" t="4013"/>
          <a:stretch>
            <a:fillRect/>
          </a:stretch>
        </p:blipFill>
        <p:spPr bwMode="auto">
          <a:xfrm>
            <a:off x="495784" y="548680"/>
            <a:ext cx="8302076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rgbClr val="FFC000"/>
                </a:solidFill>
              </a:rPr>
              <a:t>Существует такое мнение, что в жизни нужно попробовать все. Нет, не все! Даже один прием наркотического средства может стать роковым. Всего одна «доза», как это принято говорить в данной среде, и все ваши органы и системы жизнедеятельности организма будут повреждены, что может привести к инвалидности. Если вы не думаете о себе и своем здоровье, то хотя бы задумайтесь о тех, кто вас любит, ведь именно они будут страдать от вашей пагубной привычки.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Picture 4" descr="http://poznayvse.com/images/Dejstvie_narkoti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147880"/>
            <a:ext cx="3240360" cy="271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64488" cy="452596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Употребление наркотиков в любом случае окажет негативное влияние на состояние здоровья. Данное заболевание более распространено среди подростков и людей до 30. Вред наркомании отразится на детях в большей степени, поскольку организм в этом возрасте еще не до конца развит.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img15.nnm.me/8/d/2/5/7/51739795c652dff1ced066d1cd5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2852049" y="2719128"/>
            <a:ext cx="3880191" cy="4138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89248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Любой человек должен знать, что даже небольшая доза может привести к непоправимым и страшным последствиям. Уже после первого раза человек почувствует изменения в организме, которые наверняка он оправдает определенными жизненными обстоятельствами. Привыкание происходит в кратчайшие сроки — от недели до месяца.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4" name="Picture 6" descr="http://fondaurora.com.ua/media/images/vred-nark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749802" y="3140968"/>
            <a:ext cx="5535018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964488" cy="170080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Человек начинает деградировать, он беспомощно остается наедине с собой и своей проблемой. Назад дороги нет, он это понимает и опускается все ниже и ниже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 descr="Девушки наркоманки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835696" y="2492896"/>
            <a:ext cx="5904656" cy="3936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Дорогой друг!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74676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Посмотри на свою левую ладонь.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Видишь эти линии?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Одна из них - твоя линия жизни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Она свободна и независима как ты сам.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Согласись, это приятней,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Чем быть рабом наркотика.</a:t>
            </a:r>
          </a:p>
          <a:p>
            <a:endParaRPr lang="ru-RU" dirty="0"/>
          </a:p>
        </p:txBody>
      </p:sp>
      <p:pic>
        <p:nvPicPr>
          <p:cNvPr id="56322" name="Picture 2" descr="http://img0.liveinternet.ru/images/attach/c/0/119/364/119364858_3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4572000" y="3610668"/>
            <a:ext cx="4572000" cy="3247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92480" cy="6858000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Сумей сказать нет,</a:t>
            </a:r>
          </a:p>
          <a:p>
            <a:pPr indent="0"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Вырвись из темных оков,</a:t>
            </a:r>
          </a:p>
          <a:p>
            <a:pPr indent="0"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молод, ты жив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И пока еще вполне здоров</a:t>
            </a:r>
          </a:p>
          <a:p>
            <a:pPr marL="0" indent="0">
              <a:spcBef>
                <a:spcPts val="0"/>
              </a:spcBef>
              <a:buNone/>
            </a:pPr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Это счастье- видеть голубое небо,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Слышать ветер и шум дождя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Знать, что если тебя не станет -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Опустеет мать- Земля</a:t>
            </a:r>
          </a:p>
          <a:p>
            <a:pPr marL="0" indent="0">
              <a:spcBef>
                <a:spcPts val="0"/>
              </a:spcBef>
              <a:buNone/>
            </a:pPr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 поддайся такому соблазну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Дверь закрой на огромный засов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Все, что в кайф – называется смертью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Просто будь собой, будь здоров!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rnns.ru/uploads/posts/2011-10/1320046635_svob.jpg"/>
          <p:cNvPicPr>
            <a:picLocks noChangeAspect="1" noChangeArrowheads="1"/>
          </p:cNvPicPr>
          <p:nvPr/>
        </p:nvPicPr>
        <p:blipFill>
          <a:blip r:embed="rId2" cstate="print"/>
          <a:srcRect l="4857" r="10957"/>
          <a:stretch>
            <a:fillRect/>
          </a:stretch>
        </p:blipFill>
        <p:spPr bwMode="auto">
          <a:xfrm>
            <a:off x="5076056" y="0"/>
            <a:ext cx="3744416" cy="2996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liveudm.ru/wp-content/uploads/2012/07/Kuda-privodyat-narkotiki-ili-vizit-v-preispodnyuy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8640"/>
            <a:ext cx="6876256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 сожалению, наркотики давно стали одной из самых серьезных проблем в современной жизни. Возможно, у вас есть знакомые или даже друзья, которые с этим столкнулись. Кто-то из них до сих пор не осознает, с чем связался, кто-то давно и безрезультатно пытается «соскочить», кто-то … кого-то уже нет. Ежегодно в России умирает от наркомании 100 тысяч человек.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5298" name="Picture 2" descr="http://i866.photobucket.com/albums/ab221/ipuzzle/ShapeWorks_Biz_Ua_ClipART/41_Narco-Yglevodi_5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l="3024" t="6631" r="3233" b="7159"/>
          <a:stretch>
            <a:fillRect/>
          </a:stretch>
        </p:blipFill>
        <p:spPr bwMode="auto">
          <a:xfrm>
            <a:off x="5004048" y="4253837"/>
            <a:ext cx="4139952" cy="2604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azbez.com/sites/azbez.com/files/images/picture2008_1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760640" cy="6815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2276872"/>
            <a:ext cx="4211960" cy="2301240"/>
          </a:xfrm>
        </p:spPr>
        <p:txBody>
          <a:bodyPr>
            <a:noAutofit/>
          </a:bodyPr>
          <a:lstStyle/>
          <a:p>
            <a:pPr lvl="0" algn="l"/>
            <a:r>
              <a:rPr lang="ru-RU" sz="2800" cap="none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Такой образ жизни выбирают многие молодые люди. Говорить им о вреде наркотиков, наверное, бессмысленно. Мы все считаем себя достаточно взрослыми людьми, имеющими в этой жизни право на выбор.</a:t>
            </a:r>
            <a:r>
              <a:rPr lang="ru-RU" sz="2800" cap="none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cap="none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masterotvetov.com/uploads/posts/2013-03-14/image_2640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-1" y="1844824"/>
            <a:ext cx="4882277" cy="3195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188640"/>
            <a:ext cx="871296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cap="none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выпил бы водки, забил бы косяк и курил, я даже ударил бы в вену холодной иглой...” (“Чиж”). </a:t>
            </a:r>
            <a:r>
              <a:rPr lang="ru-RU" b="1" cap="none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b="1" cap="none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467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Сомнительное вовсе наслажденье</a:t>
            </a:r>
            <a:b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Наркотик дарит</a:t>
            </a: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Несколько </a:t>
            </a: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часов</a:t>
            </a:r>
            <a:b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Находишься ты в зоне отчужденья</a:t>
            </a:r>
            <a:b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 туманном мире сотканном из снов.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 после ,умираешь ты в постели,</a:t>
            </a:r>
            <a:b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 открывая бледно-синих век,</a:t>
            </a:r>
            <a:b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жизни нет в твоем обмякшем теле,</a:t>
            </a:r>
            <a:b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смысла нет </a:t>
            </a: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ведь </a:t>
            </a: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-не Человек!</a:t>
            </a:r>
          </a:p>
          <a:p>
            <a:pPr marL="0" indent="0">
              <a:spcBef>
                <a:spcPts val="0"/>
              </a:spcBef>
            </a:pP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Наркот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497457"/>
            <a:ext cx="5148064" cy="3360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"/>
            <a:ext cx="8686800" cy="3068960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Все наркотики объединяет смертельно опасное свойство: они вызывают физическую и психологическую зависимость, подчиняя себе волю человека, разрушая его тело и сознание.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В этом один из убийственных парадоксов: свобода и независимость — главные ценности современного человека, но летучие, неосязаемые вещества делают его своим рабом. </a:t>
            </a:r>
          </a:p>
          <a:p>
            <a:endParaRPr lang="ru-RU" dirty="0"/>
          </a:p>
        </p:txBody>
      </p:sp>
      <p:pic>
        <p:nvPicPr>
          <p:cNvPr id="4" name="Picture 6" descr="http://900igr.net/datai/obg/Psikhoaktivnye-veschestva/0010-015-Kto-v-osnovnom-upotrebljaet-narkotiki.pn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3419872" y="2457852"/>
            <a:ext cx="5047971" cy="4400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5580112" cy="619268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Человек, оказавшись в наркотической зависимости, теряет всякую ориентацию, он уже не способен оценивать себя и свое состояние. Любой наркоман (как и алкоголик) пытается убедить себя и своих близких, что он сможет остановиться в любой момент. Нередко за эту иллюзию расплачиваются жизнью. Дорога в ад будет короткой, словно раз, два, три, четыре.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7" name="Picture 4" descr="http://img15.nnm.me/d/7/7/d/3/3752cff995bf138cdf38d578aeb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580112" y="1340768"/>
            <a:ext cx="3347864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azbez.com/sites/azbez.com/files/images/collage2006_2.preview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2458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201</TotalTime>
  <Words>646</Words>
  <Application>Microsoft Office PowerPoint</Application>
  <PresentationFormat>Экран (4:3)</PresentationFormat>
  <Paragraphs>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Техническая</vt:lpstr>
      <vt:lpstr>Презентация PowerPoint</vt:lpstr>
      <vt:lpstr>Дорогой друг! </vt:lpstr>
      <vt:lpstr>Презентация PowerPoint</vt:lpstr>
      <vt:lpstr>Презентация PowerPoint</vt:lpstr>
      <vt:lpstr>Такой образ жизни выбирают многие молодые люди. Говорить им о вреде наркотиков, наверное, бессмысленно. Мы все считаем себя достаточно взрослыми людьми, имеющими в этой жизни право на выбор.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</cp:lastModifiedBy>
  <cp:revision>22</cp:revision>
  <dcterms:created xsi:type="dcterms:W3CDTF">2015-10-04T13:36:21Z</dcterms:created>
  <dcterms:modified xsi:type="dcterms:W3CDTF">2020-06-15T07:42:41Z</dcterms:modified>
</cp:coreProperties>
</file>