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35" autoAdjust="0"/>
    <p:restoredTop sz="86534" autoAdjust="0"/>
  </p:normalViewPr>
  <p:slideViewPr>
    <p:cSldViewPr>
      <p:cViewPr varScale="1">
        <p:scale>
          <a:sx n="67" d="100"/>
          <a:sy n="67" d="100"/>
        </p:scale>
        <p:origin x="60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7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D0C34-94E0-4362-845A-7E53A55227EE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EA99-625D-413A-A7E5-FAB7BF2B142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D0C34-94E0-4362-845A-7E53A55227EE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EA99-625D-413A-A7E5-FAB7BF2B14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D0C34-94E0-4362-845A-7E53A55227EE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EA99-625D-413A-A7E5-FAB7BF2B14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D0C34-94E0-4362-845A-7E53A55227EE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EA99-625D-413A-A7E5-FAB7BF2B142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D0C34-94E0-4362-845A-7E53A55227EE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EA99-625D-413A-A7E5-FAB7BF2B14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D0C34-94E0-4362-845A-7E53A55227EE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EA99-625D-413A-A7E5-FAB7BF2B142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D0C34-94E0-4362-845A-7E53A55227EE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EA99-625D-413A-A7E5-FAB7BF2B142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D0C34-94E0-4362-845A-7E53A55227EE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EA99-625D-413A-A7E5-FAB7BF2B14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D0C34-94E0-4362-845A-7E53A55227EE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EA99-625D-413A-A7E5-FAB7BF2B14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D0C34-94E0-4362-845A-7E53A55227EE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EA99-625D-413A-A7E5-FAB7BF2B14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D0C34-94E0-4362-845A-7E53A55227EE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EA99-625D-413A-A7E5-FAB7BF2B142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98D0C34-94E0-4362-845A-7E53A55227EE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07EA99-625D-413A-A7E5-FAB7BF2B142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3985855" cy="6336704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200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  <a:t>Мастер-класс </a:t>
            </a:r>
            <a:br>
              <a:rPr lang="ru-RU" sz="3200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</a:br>
            <a:r>
              <a:rPr lang="ru-RU" sz="3200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  <a:t>   по изготовлению </a:t>
            </a:r>
            <a:r>
              <a:rPr lang="ru-RU" sz="3200" cap="all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  <a:t/>
            </a:r>
            <a:br>
              <a:rPr lang="ru-RU" sz="3200" cap="all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</a:br>
            <a:r>
              <a:rPr lang="ru-RU" sz="3200" cap="all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  <a:t>    </a:t>
            </a:r>
            <a:r>
              <a:rPr lang="ru-RU" sz="3200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  <a:t>бутона розы </a:t>
            </a:r>
            <a:br>
              <a:rPr lang="ru-RU" sz="3200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</a:br>
            <a:r>
              <a:rPr lang="ru-RU" sz="3200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  <a:t>   из   гофрированной </a:t>
            </a:r>
            <a:br>
              <a:rPr lang="ru-RU" sz="3200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</a:br>
            <a:r>
              <a:rPr lang="ru-RU" sz="3200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  <a:t>  бумаги </a:t>
            </a:r>
            <a:br>
              <a:rPr lang="ru-RU" sz="3200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</a:br>
            <a:r>
              <a:rPr lang="ru-RU" sz="3200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  <a:t>    с  конфетой</a:t>
            </a:r>
            <a:br>
              <a:rPr lang="ru-RU" sz="3200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</a:br>
            <a:r>
              <a:rPr lang="ru-RU" sz="3200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  <a:t/>
            </a:r>
            <a:br>
              <a:rPr lang="ru-RU" sz="3200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</a:br>
            <a:r>
              <a:rPr lang="ru-RU" sz="3200" cap="all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  <a:t/>
            </a:r>
            <a:br>
              <a:rPr lang="ru-RU" sz="3200" cap="all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</a:br>
            <a:r>
              <a:rPr lang="ru-RU" sz="1800" cap="all" dirty="0" smtClean="0">
                <a:solidFill>
                  <a:srgbClr val="4E3B30"/>
                </a:solidFill>
                <a:effectLst/>
                <a:latin typeface="Franklin Gothic Medium"/>
              </a:rPr>
              <a:t>Подготовила </a:t>
            </a:r>
            <a:br>
              <a:rPr lang="ru-RU" sz="1800" cap="all" dirty="0" smtClean="0">
                <a:solidFill>
                  <a:srgbClr val="4E3B30"/>
                </a:solidFill>
                <a:effectLst/>
                <a:latin typeface="Franklin Gothic Medium"/>
              </a:rPr>
            </a:br>
            <a:r>
              <a:rPr lang="ru-RU" sz="1800" cap="all" dirty="0" smtClean="0">
                <a:solidFill>
                  <a:srgbClr val="4E3B30"/>
                </a:solidFill>
                <a:effectLst/>
                <a:latin typeface="Franklin Gothic Medium"/>
              </a:rPr>
              <a:t>учитель- дефектолог</a:t>
            </a:r>
            <a:br>
              <a:rPr lang="ru-RU" sz="1800" cap="all" dirty="0" smtClean="0">
                <a:solidFill>
                  <a:srgbClr val="4E3B30"/>
                </a:solidFill>
                <a:effectLst/>
                <a:latin typeface="Franklin Gothic Medium"/>
              </a:rPr>
            </a:br>
            <a:r>
              <a:rPr lang="ru-RU" sz="1800" cap="all" dirty="0" smtClean="0">
                <a:solidFill>
                  <a:srgbClr val="4E3B30"/>
                </a:solidFill>
                <a:effectLst/>
                <a:latin typeface="Franklin Gothic Medium"/>
              </a:rPr>
              <a:t>Хайруллина З.З.</a:t>
            </a:r>
            <a:br>
              <a:rPr lang="ru-RU" sz="1800" cap="all" dirty="0" smtClean="0">
                <a:solidFill>
                  <a:srgbClr val="4E3B30"/>
                </a:solidFill>
                <a:effectLst/>
                <a:latin typeface="Franklin Gothic Medium"/>
              </a:rPr>
            </a:br>
            <a:endParaRPr lang="ru-RU" sz="1800" dirty="0">
              <a:effectLst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8540" y="260648"/>
            <a:ext cx="4389437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436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effectLst/>
              </a:rPr>
              <a:t>Обматывать бутон чашелистиком, </a:t>
            </a:r>
            <a:r>
              <a:rPr lang="ru-RU" dirty="0">
                <a:effectLst/>
              </a:rPr>
              <a:t>закрепить ниткой. </a:t>
            </a:r>
          </a:p>
        </p:txBody>
      </p:sp>
      <p:pic>
        <p:nvPicPr>
          <p:cNvPr id="10242" name="Picture 2" descr="C:\Documents and Settings\Зухра\Рабочий стол\ФОТО БУТОН\IMG_20170416_18161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476672"/>
            <a:ext cx="4633382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53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200916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>
                <a:effectLst/>
              </a:rPr>
              <a:t>Оберните  ножку зеленой тейп лентой  или  узкой полоской  гофрированной  бумаги зелёного цвета приклеив в начале и в конце стебелька</a:t>
            </a:r>
            <a:r>
              <a:rPr lang="ru-RU" sz="2400">
                <a:effectLst/>
              </a:rPr>
              <a:t>. </a:t>
            </a:r>
            <a:r>
              <a:rPr lang="ru-RU" sz="2400" smtClean="0">
                <a:effectLst/>
              </a:rPr>
              <a:t/>
            </a:r>
            <a:br>
              <a:rPr lang="ru-RU" sz="2400" smtClean="0">
                <a:effectLst/>
              </a:rPr>
            </a:br>
            <a:r>
              <a:rPr lang="ru-RU" sz="2400" smtClean="0">
                <a:effectLst/>
              </a:rPr>
              <a:t>Бутон </a:t>
            </a:r>
            <a:r>
              <a:rPr lang="ru-RU" sz="2400" dirty="0">
                <a:effectLst/>
              </a:rPr>
              <a:t>розы с конфетой готов!!!</a:t>
            </a:r>
          </a:p>
        </p:txBody>
      </p:sp>
      <p:pic>
        <p:nvPicPr>
          <p:cNvPr id="4" name="Picture 2" descr="C:\Documents and Settings\Зухра\Рабочий стол\ФОТО БУТОН\IMG_20170416_18195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764704"/>
            <a:ext cx="2606277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Documents and Settings\Зухра\Рабочий стол\ФОТО БУТОН\IMG_20170416_18195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731838"/>
            <a:ext cx="2545332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24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Зухра\Рабочий стол\ФОТО БУТОН\IMG_20170416_17154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6192688" cy="414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27784" y="4797152"/>
            <a:ext cx="57241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Для изготовления </a:t>
            </a:r>
            <a:r>
              <a:rPr lang="ru-RU" b="1" dirty="0" smtClean="0"/>
              <a:t>бутона розы с конфетой нам </a:t>
            </a:r>
            <a:r>
              <a:rPr lang="ru-RU" b="1" dirty="0"/>
              <a:t>понадобится:</a:t>
            </a:r>
          </a:p>
          <a:p>
            <a:pPr algn="ctr"/>
            <a:r>
              <a:rPr lang="ru-RU" dirty="0"/>
              <a:t>гофрированная  бумага двух цветов (красная для бутона и зелёного цвета для чашелистиков), длинные шпажки, нитки, ножницы, конфеты, </a:t>
            </a:r>
            <a:r>
              <a:rPr lang="ru-RU" dirty="0" smtClean="0"/>
              <a:t>линейка, флористическая тейп лента.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727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505104"/>
          </a:xfrm>
        </p:spPr>
        <p:txBody>
          <a:bodyPr/>
          <a:lstStyle/>
          <a:p>
            <a:pPr marL="0" indent="0" algn="ctr">
              <a:buNone/>
            </a:pPr>
            <a:r>
              <a:rPr lang="ru-RU" sz="1600" dirty="0">
                <a:effectLst/>
              </a:rPr>
              <a:t>Вырезать кусочек красной гофры шириной примерно 8 см и длиной 10-12 см 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(при такой длине из ширины рулона гофры получается 5 отрезков без отходов). </a:t>
            </a:r>
            <a:r>
              <a:rPr lang="ru-RU" sz="1600" dirty="0" smtClean="0">
                <a:effectLst/>
              </a:rPr>
              <a:t>Для бутона розы необходимо 2 лепестка</a:t>
            </a: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endParaRPr lang="ru-RU" sz="1600" dirty="0">
              <a:effectLst/>
            </a:endParaRPr>
          </a:p>
        </p:txBody>
      </p:sp>
      <p:pic>
        <p:nvPicPr>
          <p:cNvPr id="2050" name="Picture 2" descr="C:\Documents and Settings\Зухра\Рабочий стол\ФОТО БУТОН\IMG_20170416_17551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6709" y="731838"/>
            <a:ext cx="4633382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07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200" dirty="0">
                <a:effectLst/>
              </a:rPr>
              <a:t>Обрезать края полукругом, складывая  по длине пополам, формируем лепесток. </a:t>
            </a:r>
          </a:p>
        </p:txBody>
      </p:sp>
      <p:pic>
        <p:nvPicPr>
          <p:cNvPr id="3075" name="Picture 3" descr="C:\Documents and Settings\Зухра\Рабочий стол\ФОТО БУТОН\IMG_20170416_175719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5111" y="731838"/>
            <a:ext cx="2606277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Зухра\Рабочий стол\ФОТО БУТОН\IMG_20170416_17561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3086" y="731838"/>
            <a:ext cx="2606277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353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effectLst/>
              </a:rPr>
              <a:t>У лепестков немного </a:t>
            </a:r>
            <a:r>
              <a:rPr lang="ru-RU" sz="3200" dirty="0">
                <a:effectLst/>
              </a:rPr>
              <a:t>растягиваем серединку для конфетки.</a:t>
            </a:r>
          </a:p>
        </p:txBody>
      </p:sp>
      <p:pic>
        <p:nvPicPr>
          <p:cNvPr id="4098" name="Picture 2" descr="C:\Documents and Settings\Зухра\Рабочий стол\ФОТО БУТОН\IMG_20170416_17585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3086" y="731838"/>
            <a:ext cx="2606277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Зухра\Рабочий стол\ФОТО БУТОН\IMG_20170416_175945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5111" y="731838"/>
            <a:ext cx="2606277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66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2400" dirty="0">
                <a:effectLst/>
              </a:rPr>
              <a:t>Конфетку заворачиваем в наш  двойной лепесток с небольшой натяжкой так, чтобы не выпала конфетка.</a:t>
            </a:r>
          </a:p>
        </p:txBody>
      </p:sp>
      <p:pic>
        <p:nvPicPr>
          <p:cNvPr id="5122" name="Picture 2" descr="C:\Documents and Settings\Зухра\Рабочий стол\ФОТО БУТОН\IMG_20170416_18012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3086" y="731838"/>
            <a:ext cx="2606277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Зухра\Рабочий стол\ФОТО БУТОН\IMG_20170416_180220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5111" y="731838"/>
            <a:ext cx="2606277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081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200" dirty="0">
                <a:effectLst/>
              </a:rPr>
              <a:t>Закрепляем ниткой. Края бутона можно немного растянуть</a:t>
            </a:r>
            <a:r>
              <a:rPr lang="ru-RU" dirty="0">
                <a:effectLst/>
              </a:rPr>
              <a:t>.</a:t>
            </a:r>
          </a:p>
        </p:txBody>
      </p:sp>
      <p:pic>
        <p:nvPicPr>
          <p:cNvPr id="6146" name="Picture 2" descr="C:\Documents and Settings\Зухра\Рабочий стол\ФОТО БУТОН\IMG_20170416_18022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3086" y="731838"/>
            <a:ext cx="2606277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Documents and Settings\Зухра\Рабочий стол\ФОТО БУТОН\IMG_20170416_180405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5111" y="731838"/>
            <a:ext cx="2606277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46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>
                <a:effectLst/>
              </a:rPr>
              <a:t>Вставить шпажку, закрепить нитками.</a:t>
            </a:r>
          </a:p>
        </p:txBody>
      </p:sp>
      <p:pic>
        <p:nvPicPr>
          <p:cNvPr id="8195" name="Picture 3" descr="C:\Documents and Settings\Зухра\Рабочий стол\ФОТО БУТОН\IMG_20170416_18064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6709" y="731838"/>
            <a:ext cx="4633382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189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2000" dirty="0">
                <a:effectLst/>
              </a:rPr>
              <a:t>Изготовление чашелистиков</a:t>
            </a:r>
            <a:r>
              <a:rPr lang="ru-RU" sz="2000" dirty="0" smtClean="0">
                <a:effectLst/>
              </a:rPr>
              <a:t>.</a:t>
            </a:r>
            <a:br>
              <a:rPr lang="ru-RU" sz="2000" dirty="0" smtClean="0">
                <a:effectLst/>
              </a:rPr>
            </a:br>
            <a:r>
              <a:rPr lang="ru-RU" sz="2000" dirty="0" smtClean="0">
                <a:effectLst/>
              </a:rPr>
              <a:t>Отрезать  </a:t>
            </a:r>
            <a:r>
              <a:rPr lang="ru-RU" sz="2000" dirty="0">
                <a:effectLst/>
              </a:rPr>
              <a:t>бумагу зелёного цвета шириной 8см и длиной 10 см, 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(из такого размера получаются чашелистики для двух бутонов без отхода) </a:t>
            </a:r>
          </a:p>
        </p:txBody>
      </p:sp>
      <p:pic>
        <p:nvPicPr>
          <p:cNvPr id="9218" name="Picture 2" descr="C:\Documents and Settings\Зухра\Рабочий стол\ФОТО БУТОН\IMG_20170416_18091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3086" y="731838"/>
            <a:ext cx="2606277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Documents and Settings\Зухра\Рабочий стол\ФОТО БУТОН\IMG_20170416_181217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5111" y="731838"/>
            <a:ext cx="2606277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21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412</TotalTime>
  <Words>132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Franklin Gothic Medium</vt:lpstr>
      <vt:lpstr>Georgia</vt:lpstr>
      <vt:lpstr>Trebuchet MS</vt:lpstr>
      <vt:lpstr>Воздушный поток</vt:lpstr>
      <vt:lpstr>Мастер-класс     по изготовлению      бутона розы     из   гофрированной    бумаги      с  конфетой   Подготовила  учитель- дефектолог Хайруллина З.З. </vt:lpstr>
      <vt:lpstr>Презентация PowerPoint</vt:lpstr>
      <vt:lpstr>Вырезать кусочек красной гофры шириной примерно 8 см и длиной 10-12 см  (при такой длине из ширины рулона гофры получается 5 отрезков без отходов). Для бутона розы необходимо 2 лепестка </vt:lpstr>
      <vt:lpstr>Обрезать края полукругом, складывая  по длине пополам, формируем лепесток. </vt:lpstr>
      <vt:lpstr>У лепестков немного растягиваем серединку для конфетки.</vt:lpstr>
      <vt:lpstr>Конфетку заворачиваем в наш  двойной лепесток с небольшой натяжкой так, чтобы не выпала конфетка.</vt:lpstr>
      <vt:lpstr>Закрепляем ниткой. Края бутона можно немного растянуть.</vt:lpstr>
      <vt:lpstr>Вставить шпажку, закрепить нитками.</vt:lpstr>
      <vt:lpstr>Изготовление чашелистиков. Отрезать  бумагу зелёного цвета шириной 8см и длиной 10 см,  (из такого размера получаются чашелистики для двух бутонов без отхода) </vt:lpstr>
      <vt:lpstr>Обматывать бутон чашелистиком, закрепить ниткой. </vt:lpstr>
      <vt:lpstr>Оберните  ножку зеленой тейп лентой  или  узкой полоской  гофрированной  бумаги зелёного цвета приклеив в начале и в конце стебелька.  Бутон розы с конфетой готов!!!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</dc:title>
  <dc:creator>Зухра</dc:creator>
  <cp:lastModifiedBy>Пользователь Windows</cp:lastModifiedBy>
  <cp:revision>31</cp:revision>
  <dcterms:created xsi:type="dcterms:W3CDTF">2017-03-26T09:36:16Z</dcterms:created>
  <dcterms:modified xsi:type="dcterms:W3CDTF">2020-06-25T11:01:36Z</dcterms:modified>
</cp:coreProperties>
</file>