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58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9041" y="5085184"/>
            <a:ext cx="9173041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79712" y="51940"/>
            <a:ext cx="69847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1940"/>
            <a:ext cx="69847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999381"/>
            <a:ext cx="82912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25.06.2020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b\Desktop\&#1055;&#1086;&#1085;&#1077;&#1076;&#1077;&#1083;&#1100;&#1085;&#1080;&#1082;.m4a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b\Desktop\&#1042;&#1090;&#1086;&#1088;&#1085;&#1080;&#1082;.m4a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Bob\Desktop\&#1057;&#1088;&#1077;&#1076;&#1072;.m4a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Bob\Desktop\&#1063;&#1077;&#1090;&#1074;&#1077;&#1088;&#1075;.m4a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Bob\Desktop\&#1055;&#1103;&#1090;&#1085;&#1080;&#1094;&#1072;.m4a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Bob\Desktop\&#1057;&#1091;&#1073;&#1073;&#1086;&#1090;&#1072;.m4a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Bob\Desktop\&#1042;&#1086;&#1089;&#1082;&#1088;&#1077;&#1089;&#1077;&#1085;&#1100;&#1077;.m4a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778" y="5085184"/>
            <a:ext cx="8744445" cy="1470025"/>
          </a:xfrm>
        </p:spPr>
        <p:txBody>
          <a:bodyPr>
            <a:prstTxWarp prst="textTriangleInverted">
              <a:avLst/>
            </a:prstTxWarp>
          </a:bodyPr>
          <a:lstStyle/>
          <a:p>
            <a:r>
              <a:rPr lang="ru-RU" b="1" dirty="0" smtClean="0">
                <a:ln w="19050">
                  <a:solidFill>
                    <a:srgbClr val="7030A0"/>
                  </a:solidFill>
                </a:ln>
                <a:solidFill>
                  <a:srgbClr val="FFFF00"/>
                </a:solidFill>
              </a:rPr>
              <a:t>Изучаем дни недели</a:t>
            </a:r>
            <a:endParaRPr lang="ru-RU" b="1" dirty="0">
              <a:ln w="19050">
                <a:solidFill>
                  <a:srgbClr val="7030A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 для воспитателей и родителей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 формированию целостной картины мира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Создала Молодцова Екатерина Анатольевна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Воспитатель ГБДОУ детский сад №39 Красносельского района СПб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p:transition spd="med">
    <p:fad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750"/>
                            </p:stCondLst>
                            <p:childTnLst>
                              <p:par>
                                <p:cTn id="2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75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Изучаем дни недели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3429000"/>
            <a:ext cx="1441238" cy="270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29058" y="1785926"/>
            <a:ext cx="4756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ПОНЕДЕЛЬНИК</a:t>
            </a:r>
            <a:endParaRPr lang="ru-RU" sz="5400" b="1" cap="none" spc="0" dirty="0">
              <a:ln w="1905">
                <a:solidFill>
                  <a:srgbClr val="C0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3214686"/>
            <a:ext cx="60722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Старший братец ПОНЕДЕЛЬНИК - 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Работяга, не бездельник.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неделю открывает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Всех трудиться заставляет.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опатыч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3929066"/>
            <a:ext cx="2286000" cy="2286000"/>
          </a:xfrm>
          <a:prstGeom prst="rect">
            <a:avLst/>
          </a:prstGeom>
        </p:spPr>
      </p:pic>
      <p:pic>
        <p:nvPicPr>
          <p:cNvPr id="8" name="Понедельник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5784636"/>
      </p:ext>
    </p:extLst>
  </p:cSld>
  <p:clrMapOvr>
    <a:masterClrMapping/>
  </p:clrMapOvr>
  <p:transition spd="med">
    <p:fad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195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958"/>
                            </p:stCondLst>
                            <p:childTnLst>
                              <p:par>
                                <p:cTn id="2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958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89017E-7 L -0.93715 2.89017E-7 " pathEditMode="relative" ptsTypes="AA">
                                      <p:cBhvr>
                                        <p:cTn id="3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Изучаем дни недели</a:t>
            </a:r>
            <a:endParaRPr lang="ru-RU" dirty="0"/>
          </a:p>
        </p:txBody>
      </p:sp>
      <p:pic>
        <p:nvPicPr>
          <p:cNvPr id="5" name="Рисунок 4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00438"/>
            <a:ext cx="2880000" cy="288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286380" y="1643050"/>
            <a:ext cx="3359574" cy="9000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ВТОРНИК</a:t>
            </a:r>
            <a:endParaRPr lang="ru-RU" sz="6000" b="1" cap="none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3786190"/>
            <a:ext cx="59293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ВТОРНИК следует за братом.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него идей богато.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за все берется смело,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работа закипела.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смеш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144000" y="4000504"/>
            <a:ext cx="2152070" cy="2214578"/>
          </a:xfrm>
          <a:prstGeom prst="rect">
            <a:avLst/>
          </a:prstGeom>
        </p:spPr>
      </p:pic>
      <p:pic>
        <p:nvPicPr>
          <p:cNvPr id="9" name="Вторник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831849"/>
      </p:ext>
    </p:extLst>
  </p:cSld>
  <p:clrMapOvr>
    <a:masterClrMapping/>
  </p:clrMapOvr>
  <p:transition spd="med">
    <p:fad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300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3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058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888"/>
                            </p:stCondLst>
                            <p:childTnLst>
                              <p:par>
                                <p:cTn id="28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888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3.00578E-6 L -0.92136 0.01063 " pathEditMode="relative" ptsTypes="AA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Изучаем дни недели</a:t>
            </a:r>
            <a:endParaRPr lang="ru-RU" dirty="0"/>
          </a:p>
        </p:txBody>
      </p:sp>
      <p:pic>
        <p:nvPicPr>
          <p:cNvPr id="4" name="Рисунок 3" descr="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3429000"/>
            <a:ext cx="3909444" cy="270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15074" y="1643050"/>
            <a:ext cx="2141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СРЕДА</a:t>
            </a:r>
            <a:endParaRPr lang="ru-RU" sz="54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678" y="3500438"/>
            <a:ext cx="57150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и средняя сестрица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пристало ей лениться,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зовут ее СРЕДА,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Мастерица хоть куда.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нюша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-2286048" y="4000504"/>
            <a:ext cx="2095488" cy="1728778"/>
          </a:xfrm>
          <a:prstGeom prst="rect">
            <a:avLst/>
          </a:prstGeom>
        </p:spPr>
      </p:pic>
      <p:pic>
        <p:nvPicPr>
          <p:cNvPr id="8" name="Сред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14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471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471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632 -0.04254 C 0.12604 -0.04624 0.13282 -0.05156 0.14184 -0.05734 C 0.14792 -0.06936 0.15556 -0.08902 0.16563 -0.09318 C 0.16875 -0.09734 0.17205 -0.10173 0.175 -0.1059 C 0.17622 -0.10728 0.1783 -0.11029 0.1783 -0.11029 C 0.18091 -0.12093 0.17813 -0.11376 0.18611 -0.12278 C 0.1875 -0.12416 0.18855 -0.12555 0.18941 -0.12717 C 0.19063 -0.12971 0.1908 -0.13341 0.19236 -0.13549 C 0.19427 -0.1378 0.19688 -0.1385 0.19896 -0.13989 C 0.20417 -0.15422 0.20938 -0.17064 0.21789 -0.18197 C 0.22032 -0.19075 0.22414 -0.19653 0.229 -0.20324 C 0.23195 -0.21364 0.24341 -0.23306 0.24966 -0.24116 C 0.25382 -0.24671 0.25973 -0.25087 0.26407 -0.25595 C 0.27535 -0.26913 0.26702 -0.26451 0.27657 -0.26867 C 0.27969 -0.27145 0.2842 -0.27306 0.28629 -0.27723 C 0.28733 -0.27931 0.28785 -0.28185 0.28924 -0.28347 C 0.29045 -0.28486 0.29254 -0.28486 0.2941 -0.28555 C 0.30122 -0.29503 0.29254 -0.28462 0.30521 -0.2941 C 0.3099 -0.29757 0.31233 -0.3022 0.31789 -0.30474 C 0.33039 -0.31699 0.31771 -0.30636 0.3323 -0.31306 C 0.34132 -0.31723 0.34983 -0.32254 0.3592 -0.32578 C 0.375 -0.33919 0.39809 -0.34173 0.41632 -0.34474 C 0.43646 -0.35399 0.42257 -0.3489 0.4592 -0.35121 C 0.46233 -0.3526 0.46545 -0.35491 0.46875 -0.35538 C 0.48091 -0.35676 0.50521 -0.35954 0.50521 -0.35954 C 0.5698 -0.35884 0.63438 -0.35931 0.69896 -0.35746 C 0.71719 -0.35699 0.73629 -0.34983 0.75452 -0.34705 C 0.76563 -0.34543 0.78785 -0.34266 0.78785 -0.34266 C 0.79809 -0.33989 0.80521 -0.3378 0.81632 -0.33642 C 0.82032 -0.33503 0.82448 -0.33295 0.829 -0.33226 C 0.83629 -0.33087 0.84393 -0.33156 0.85122 -0.32994 C 0.85365 -0.32948 0.85539 -0.32671 0.85764 -0.32578 C 0.86077 -0.32462 0.86407 -0.32439 0.86719 -0.3237 C 0.87709 -0.31699 0.8882 -0.31399 0.89896 -0.31098 C 0.90955 -0.30798 0.92014 -0.30543 0.93073 -0.30266 C 0.93386 -0.30197 0.94011 -0.30035 0.94011 -0.30035 C 0.94879 -0.29457 0.95782 -0.29341 0.96719 -0.28994 C 0.9816 -0.28462 0.99566 -0.27769 1.01007 -0.27306 C 1.01476 -0.26636 1.01997 -0.26844 1.02587 -0.26451 C 1.02761 -0.26335 1.02917 -0.26197 1.03073 -0.26035 C 1.03195 -0.25919 1.03247 -0.25688 1.03386 -0.25595 C 1.03785 -0.25318 1.04254 -0.25226 1.04653 -0.24971 C 1.05 -0.24301 1.05261 -0.23954 1.05764 -0.23491 C 1.06216 -0.2259 1.06771 -0.21734 1.07344 -0.20948 C 1.0783 -0.19214 1.09098 -0.1822 1.09566 -0.16509 C 1.09861 -0.15468 1.09914 -0.14497 1.10365 -0.13549 C 1.1066 -0.10728 1.10608 -0.11954 1.10365 -0.07422 C 1.10313 -0.06335 1.10174 -0.05226 1.09566 -0.04462 C 1.09271 -0.03283 1.09236 -0.02821 1.08455 -0.0215 C 1.08039 0.00139 1.08611 -0.02543 1.07986 -0.00671 C 1.07414 0.01087 1.08004 0.00139 1.07344 0.0104 C 1.07032 0.02289 1.06841 0.02566 1.06233 0.03561 C 1.054 0.04948 1.05365 0.05526 1.04011 0.06104 C 1.03316 0.07029 1.02448 0.07121 1.01476 0.07168 C 0.98351 0.07283 0.95243 0.07306 0.92118 0.07376 C 0.74879 0.07237 0.73351 0.08832 0.629 0.06104 C 0.61545 0.05202 0.59914 0.05272 0.58455 0.04624 C 0.57865 0.0437 0.57292 0.04069 0.56719 0.03769 C 0.5632 0.03561 0.56025 0.03075 0.55608 0.02936 C 0.55191 0.02798 0.54757 0.02798 0.54341 0.02728 C 0.53334 0.02035 0.5224 0.01526 0.51164 0.0104 C 0.49601 -0.00624 0.51181 0.00855 0.4941 -0.00231 C 0.49132 -0.00393 0.48907 -0.0074 0.48629 -0.00879 C 0.48212 -0.01087 0.47344 -0.01295 0.47344 -0.01295 C 0.46545 -0.01989 0.45677 -0.01989 0.44809 -0.02567 C 0.43664 -0.0333 0.42552 -0.04116 0.4132 -0.04671 C 0.40712 -0.05503 0.39757 -0.05526 0.38941 -0.05734 C 0.36164 -0.05572 0.36389 -0.05965 0.34653 -0.0511 C 0.3415 -0.04856 0.32743 -0.04208 0.32743 -0.03399 " pathEditMode="relative" ptsTypes="ffffffffffffffffffffffffffffffffffffffffffffffffffffffffffffffffffffA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Изучаем дни недели</a:t>
            </a:r>
            <a:endParaRPr lang="ru-RU" dirty="0"/>
          </a:p>
        </p:txBody>
      </p:sp>
      <p:pic>
        <p:nvPicPr>
          <p:cNvPr id="3" name="Рисунок 2" descr="4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3571876"/>
            <a:ext cx="1428628" cy="244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43570" y="1571612"/>
            <a:ext cx="306551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ЧЕТВЕРГ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0364" y="3500438"/>
            <a:ext cx="56436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Брат ЧЕТВЕРГ и так, и сяк.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мечтательный чудак.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Повернул к концу недели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тянулся еле – еле.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арыч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144000" y="642918"/>
            <a:ext cx="2214610" cy="2214610"/>
          </a:xfrm>
          <a:prstGeom prst="rect">
            <a:avLst/>
          </a:prstGeom>
        </p:spPr>
      </p:pic>
      <p:pic>
        <p:nvPicPr>
          <p:cNvPr id="7" name="Четверг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23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33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33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21965E-6 C -0.01423 -0.00069 -0.02864 -0.00069 -0.04288 -0.00208 C -0.06041 -0.0037 -0.07986 -0.01387 -0.09687 -0.01919 C -0.12604 -0.02821 -0.1559 -0.03584 -0.18576 -0.04023 C -0.21006 -0.04832 -0.17413 -0.037 -0.24131 -0.04439 C -0.24461 -0.04486 -0.24739 -0.04809 -0.25069 -0.04879 C -0.27638 -0.05411 -0.3026 -0.05202 -0.32847 -0.05295 C -0.3559 -0.06497 -0.32604 -0.05318 -0.38888 -0.05919 C -0.42309 -0.06243 -0.39513 -0.06243 -0.41267 -0.06567 C -0.42569 -0.06821 -0.44531 -0.0689 -0.45711 -0.06983 C -0.52829 -0.09318 -0.60347 -0.07931 -0.67621 -0.06983 C -0.67881 -0.06913 -0.68159 -0.06913 -0.68402 -0.06775 C -0.68541 -0.06705 -0.68593 -0.06428 -0.68732 -0.06358 C -0.69131 -0.06197 -0.69583 -0.06197 -0.7 -0.06127 C -0.71284 -0.05549 -0.72517 -0.04809 -0.73802 -0.04231 C -0.74479 -0.03931 -0.74322 -0.04139 -0.74913 -0.03815 C -0.75538 -0.03468 -0.76006 -0.03168 -0.76666 -0.0296 C -0.78645 -0.01642 -0.75781 -0.03468 -0.7809 -0.02335 C -0.78263 -0.02243 -0.78402 -0.02012 -0.78576 -0.01919 C -0.78767 -0.01804 -0.78993 -0.01757 -0.79201 -0.01688 C -0.79947 -0.00717 -0.80711 -0.00555 -0.81736 4.21965E-6 C -0.81909 0.00092 -0.82048 0.003 -0.82222 0.00416 C -0.82378 0.00509 -0.82534 0.00555 -0.8269 0.00624 C -0.83576 0.01734 -0.84357 0.02058 -0.85243 0.02959 C -0.86336 0.04115 -0.85381 0.03584 -0.86354 0.04 C -0.87569 0.05642 -0.8894 0.07052 -0.90156 0.0867 C -0.90763 0.0948 -0.90815 0.1052 -0.91579 0.11191 C -0.91961 0.1274 -0.92847 0.14243 -0.93489 0.1563 C -0.93958 0.16624 -0.93975 0.17549 -0.946 0.18381 C -0.94878 0.19514 -0.94947 0.19931 -0.95555 0.20925 C -0.95607 0.21133 -0.95625 0.21341 -0.95711 0.21549 C -0.95781 0.21734 -0.95972 0.21803 -0.96024 0.21965 C -0.96406 0.23376 -0.96111 0.23838 -0.96822 0.25156 C -0.9776 0.31399 -0.971 0.38035 -0.96822 0.44393 C -0.96736 0.4622 -0.96354 0.47653 -0.96354 0.49457 " pathEditMode="relative" ptsTypes="ffffffffffffffffffffffffffffffffffA">
                                      <p:cBhvr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Изучаем дни недели</a:t>
            </a:r>
            <a:endParaRPr lang="ru-RU" dirty="0"/>
          </a:p>
        </p:txBody>
      </p:sp>
      <p:pic>
        <p:nvPicPr>
          <p:cNvPr id="3" name="Рисунок 2" descr="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3643314"/>
            <a:ext cx="1541454" cy="2376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00562" y="1571612"/>
            <a:ext cx="4357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ПЯТНИЦА</a:t>
            </a:r>
            <a:endParaRPr lang="ru-RU" sz="54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3643314"/>
            <a:ext cx="60007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ПЯТНИЦА – сестра сумела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Побыстрей закончить дело.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делаешь успехи,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есть и для потехи.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овунья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-2286048" y="714356"/>
            <a:ext cx="2286048" cy="2286048"/>
          </a:xfrm>
          <a:prstGeom prst="rect">
            <a:avLst/>
          </a:prstGeom>
        </p:spPr>
      </p:pic>
      <p:pic>
        <p:nvPicPr>
          <p:cNvPr id="7" name="Пятниц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16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680"/>
                            </p:stCondLst>
                            <p:childTnLst>
                              <p:par>
                                <p:cTn id="4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968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38728E-6 C 0.02743 -0.00832 0.05504 -0.01642 0.15052 -0.0148 C 0.24636 -0.01318 0.48143 -0.02659 0.57448 0.0104 C 0.66754 0.0474 0.64913 0.17295 0.70938 0.20717 C 0.76962 0.24139 0.88542 0.17387 0.93646 0.21549 C 0.9875 0.25711 1.06476 0.38798 1.0158 0.45665 C 0.96684 0.52532 0.76841 0.63329 0.64271 0.62774 C 0.51702 0.6222 0.32743 0.45688 0.26181 0.42266 C 0.19618 0.38844 0.24966 0.42358 0.24913 0.42266 C 0.24861 0.42173 0.25816 0.41711 0.25868 0.41642 " pathEditMode="relative" ptsTypes="aaaaaaaaaA">
                                      <p:cBhvr>
                                        <p:cTn id="5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Изучаем дни недели</a:t>
            </a:r>
            <a:endParaRPr lang="ru-RU" dirty="0"/>
          </a:p>
        </p:txBody>
      </p:sp>
      <p:pic>
        <p:nvPicPr>
          <p:cNvPr id="4" name="Рисунок 3" descr="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3929066"/>
            <a:ext cx="2286016" cy="26431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57818" y="1500174"/>
            <a:ext cx="315480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СУББОТА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3643314"/>
            <a:ext cx="61436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Предпоследний брат СУББОТА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выходит на работу.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Шалопай и озорник,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работать не привык.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него другой талант,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- поэт и музыкант.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бараш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3857628"/>
            <a:ext cx="2536776" cy="2071702"/>
          </a:xfrm>
          <a:prstGeom prst="rect">
            <a:avLst/>
          </a:prstGeom>
        </p:spPr>
      </p:pic>
      <p:pic>
        <p:nvPicPr>
          <p:cNvPr id="8" name="Суббот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6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718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783"/>
                            </p:stCondLst>
                            <p:childTnLst>
                              <p:par>
                                <p:cTn id="27" presetID="39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783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4798E-6 C -0.00104 -0.03607 -0.00174 -0.0719 -0.00313 -0.10797 C -0.00365 -0.1193 -0.00469 -0.13225 -0.00955 -0.14173 C -0.01163 -0.16462 -0.01754 -0.18589 -0.02379 -0.20716 C -0.02656 -0.21641 -0.02639 -0.22566 -0.03177 -0.2326 C -0.03559 -0.24809 -0.03247 -0.24208 -0.03958 -0.25156 C -0.04219 -0.26265 -0.04861 -0.27213 -0.05399 -0.28115 C -0.05521 -0.28323 -0.05625 -0.28531 -0.05712 -0.28763 C -0.05781 -0.28971 -0.05764 -0.29225 -0.05868 -0.29387 C -0.0599 -0.29572 -0.06198 -0.29618 -0.06337 -0.29803 C -0.06771 -0.30381 -0.06788 -0.30705 -0.07136 -0.31283 C -0.07327 -0.31607 -0.07587 -0.31815 -0.07778 -0.32138 C -0.08438 -0.33271 -0.08785 -0.34104 -0.0967 -0.3489 C -0.10191 -0.35884 -0.10712 -0.36809 -0.1158 -0.37202 C -0.12083 -0.37919 -0.12726 -0.38566 -0.13333 -0.39121 C -0.13854 -0.40161 -0.14566 -0.40393 -0.15226 -0.41225 C -0.15955 -0.4215 -0.15104 -0.41202 -0.16024 -0.41872 C -0.16597 -0.42289 -0.17049 -0.42959 -0.17622 -0.43352 C -0.18073 -0.43653 -0.18577 -0.43745 -0.19045 -0.43976 C -0.19688 -0.44832 -0.20243 -0.45017 -0.21111 -0.45248 C -0.22327 -0.45896 -0.23507 -0.46682 -0.24757 -0.47144 C -0.26649 -0.47861 -0.28663 -0.48185 -0.30625 -0.48416 C -0.34965 -0.48277 -0.39306 -0.48185 -0.43663 -0.48 C -0.4467 -0.47953 -0.45365 -0.47352 -0.46337 -0.47144 C -0.48577 -0.46682 -0.48333 -0.4726 -0.50625 -0.4652 C -0.51684 -0.46173 -0.52778 -0.45757 -0.53802 -0.45248 C -0.55018 -0.44647 -0.56059 -0.43583 -0.57292 -0.43121 C -0.57847 -0.42081 -0.58038 -0.41179 -0.58889 -0.40809 C -0.59844 -0.38219 -0.58559 -0.41318 -0.5967 -0.39537 C -0.59774 -0.39375 -0.59757 -0.39098 -0.59844 -0.38913 C -0.60208 -0.38127 -0.60747 -0.37502 -0.60955 -0.36578 C -0.61024 -0.363 -0.61024 -0.36 -0.61111 -0.35722 C -0.61181 -0.35491 -0.61354 -0.35329 -0.61424 -0.35098 C -0.61563 -0.34682 -0.61736 -0.33826 -0.61736 -0.33826 C -0.61632 -0.28185 -0.62153 -0.25248 -0.59844 -0.21156 C -0.59618 -0.20277 -0.59271 -0.19398 -0.58889 -0.18612 C -0.58837 -0.18335 -0.58837 -0.18011 -0.58733 -0.17757 C -0.58663 -0.17572 -0.58472 -0.17526 -0.58403 -0.17341 C -0.57934 -0.16115 -0.57917 -0.14751 -0.57448 -0.13526 C -0.57101 -0.10242 -0.5632 -0.06844 -0.55712 -0.03607 C -0.55573 -0.00601 -0.55417 0.00925 -0.55712 0.04 C -0.55799 0.04972 -0.56077 0.04787 -0.56511 0.05272 C -0.57622 0.06521 -0.58733 0.07839 -0.60156 0.0844 C -0.61059 0.09665 -0.59809 0.0807 -0.60955 0.09087 C -0.61406 0.09457 -0.61372 0.09896 -0.61893 0.10151 C -0.63038 0.10706 -0.64497 0.11076 -0.65712 0.11399 C -0.69288 0.13827 -0.8099 0.12047 -0.81111 0.12047 C -0.83698 0.11931 -0.84809 0.11977 -0.86979 0.11607 C -0.89601 0.11191 -0.92101 0.10243 -0.94757 0.09919 C -0.96077 0.09064 -0.97604 0.09295 -0.99045 0.09295 " pathEditMode="relative" ptsTypes="fffffffffffffffffffffffffffffffffffffffffffffffffA">
                                      <p:cBhvr>
                                        <p:cTn id="3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Изучаем дни недели</a:t>
            </a:r>
            <a:endParaRPr lang="ru-RU" dirty="0"/>
          </a:p>
        </p:txBody>
      </p:sp>
      <p:pic>
        <p:nvPicPr>
          <p:cNvPr id="3" name="Рисунок 2" descr="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786190"/>
            <a:ext cx="1682418" cy="234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29124" y="1357298"/>
            <a:ext cx="435292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ВОСКРЕСЕНЬЕ</a:t>
            </a:r>
            <a:endParaRPr lang="ru-RU" sz="54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3714752"/>
            <a:ext cx="61436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гости ходит ВОСКРЕСЕНЬЕ,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любит угощенье.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самый младший брат,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вам зайти он будет рад.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рош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-2428924" y="-285776"/>
            <a:ext cx="2143139" cy="2143139"/>
          </a:xfrm>
          <a:prstGeom prst="rect">
            <a:avLst/>
          </a:prstGeom>
        </p:spPr>
      </p:pic>
      <p:pic>
        <p:nvPicPr>
          <p:cNvPr id="7" name="Воскресенье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2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259"/>
                            </p:stCondLst>
                            <p:childTnLst>
                              <p:par>
                                <p:cTn id="20" presetID="2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259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3.4104E-6 C 0.26355 -0.00439 0.52709 -0.00855 0.61737 0.04 C 0.70764 0.08856 0.48594 0.21619 0.54132 0.29156 C 0.59671 0.36694 0.91789 0.42243 0.94914 0.49249 C 0.98039 0.56255 0.84115 0.69341 0.72848 0.71237 C 0.6158 0.73133 0.44428 0.66891 0.27292 0.60671 " pathEditMode="relative" ptsTypes="aaaaaA">
                                      <p:cBhvr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cs typeface="Times New Roman" pitchFamily="18" charset="0"/>
              </a:rPr>
              <a:t>Изучаем дни недели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000240"/>
            <a:ext cx="7000924" cy="392909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>
                <a:gd name="adj1" fmla="val 10522060"/>
                <a:gd name="adj2" fmla="val 49761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внимание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9196e7efd5ce9d81c8c654fd55cb90bc6c4ac7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218</Words>
  <Application>Microsoft Office PowerPoint</Application>
  <PresentationFormat>Экран (4:3)</PresentationFormat>
  <Paragraphs>56</Paragraphs>
  <Slides>9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Изучаем дни недели</vt:lpstr>
      <vt:lpstr>Изучаем дни недели</vt:lpstr>
      <vt:lpstr>Изучаем дни недели</vt:lpstr>
      <vt:lpstr>Изучаем дни недели</vt:lpstr>
      <vt:lpstr>Изучаем дни недели</vt:lpstr>
      <vt:lpstr>Изучаем дни недели</vt:lpstr>
      <vt:lpstr>Изучаем дни недели</vt:lpstr>
      <vt:lpstr>Изучаем дни недели</vt:lpstr>
      <vt:lpstr>Изучаем дни недели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Радуга и облака</dc:title>
  <dc:creator>obstinate</dc:creator>
  <dc:description>Шаблон презентации с сайта https://presentation-creation.ru/</dc:description>
  <cp:lastModifiedBy>Bob Ivanov</cp:lastModifiedBy>
  <cp:revision>264</cp:revision>
  <dcterms:created xsi:type="dcterms:W3CDTF">2018-02-25T09:09:03Z</dcterms:created>
  <dcterms:modified xsi:type="dcterms:W3CDTF">2020-06-24T21:34:21Z</dcterms:modified>
</cp:coreProperties>
</file>