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1" r:id="rId4"/>
    <p:sldId id="270" r:id="rId5"/>
    <p:sldId id="269" r:id="rId6"/>
    <p:sldId id="268" r:id="rId7"/>
    <p:sldId id="267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1470025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24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145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6534472" cy="4054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Приобщение детей к здоровому образу жизни через формирование знаний о лыжном спорте, повышение двигательной активности.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дети средней группы, их родители, воспитатели группы, инструктор по физической культуре.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Задачи проекта:</a:t>
            </a:r>
            <a:endParaRPr lang="ru-RU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spcAft>
                <a:spcPts val="67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Ознакомить детей с историей создания лыж и видами лыжного спорта;</a:t>
            </a:r>
          </a:p>
          <a:p>
            <a:pPr lvl="0">
              <a:spcAft>
                <a:spcPts val="67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Расширять кругозор детей с опорой на наглядный материал; </a:t>
            </a:r>
          </a:p>
          <a:p>
            <a:pPr lvl="0">
              <a:spcAft>
                <a:spcPts val="67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Развивать речь дошкольников; </a:t>
            </a:r>
          </a:p>
          <a:p>
            <a:pPr lvl="0">
              <a:spcAft>
                <a:spcPts val="670"/>
              </a:spcAft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Прививать интерес к лыжам и лыжному спорту.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692696"/>
            <a:ext cx="28803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Снег в горах и на равнине.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Замела метель дороги-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проедешь на машине,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пешком завязнут ноги.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волнуемся особо 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Путь короче. Цели ближе-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Проберёмся по сугробам,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встанем мы на лыжи.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О. Аленкина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686"/>
          <a:stretch/>
        </p:blipFill>
        <p:spPr bwMode="auto">
          <a:xfrm>
            <a:off x="4644008" y="620688"/>
            <a:ext cx="309285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677472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07704" y="188640"/>
            <a:ext cx="4479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«Лыжи из подручного материала»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76672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чудесный, день погожий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зале всех  ребят собрал.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Среди них Степашка тоже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раз на лыжи встал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r="17570"/>
          <a:stretch/>
        </p:blipFill>
        <p:spPr bwMode="auto">
          <a:xfrm>
            <a:off x="323528" y="1988840"/>
            <a:ext cx="4931775" cy="34735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16832"/>
            <a:ext cx="2025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260649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зимний день я не скучаю.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лыжи надеваю.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750" y="1916832"/>
            <a:ext cx="2632500" cy="46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2204864"/>
            <a:ext cx="2025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06" y="2204864"/>
            <a:ext cx="2025000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1600" y="1340768"/>
            <a:ext cx="7445022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 лыжами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ds02.infourok.ru/uploads/ex/1083/000540a2-ad523dfa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0" t="-1841" r="14020" b="1841"/>
          <a:stretch/>
        </p:blipFill>
        <p:spPr bwMode="auto">
          <a:xfrm>
            <a:off x="755576" y="908720"/>
            <a:ext cx="7594804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75656" y="332656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Коллективная работа «Трамплин»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941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111</TotalTime>
  <Words>158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18</cp:revision>
  <dcterms:created xsi:type="dcterms:W3CDTF">2018-01-05T09:21:51Z</dcterms:created>
  <dcterms:modified xsi:type="dcterms:W3CDTF">2020-03-15T05:03:48Z</dcterms:modified>
</cp:coreProperties>
</file>