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3252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СДЕЛАТЬ\Безопасный интернет\UPO7Ch-uzEQ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01004"/>
            <a:ext cx="6858000" cy="9235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18767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СДЕЛАТЬ\Безопасный интернет\YEZ-HgoEih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2252"/>
            <a:ext cx="6858000" cy="9188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04756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СДЕЛАТЬ\Безопасный интернет\2P4ZIFWR1i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8661"/>
            <a:ext cx="6857999" cy="9220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271593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Danil</dc:creator>
  <cp:lastModifiedBy>Danil</cp:lastModifiedBy>
  <cp:revision>1</cp:revision>
  <dcterms:created xsi:type="dcterms:W3CDTF">2020-06-13T15:23:15Z</dcterms:created>
  <dcterms:modified xsi:type="dcterms:W3CDTF">2020-06-13T15:28:33Z</dcterms:modified>
</cp:coreProperties>
</file>