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notesMasterIdLst>
    <p:notesMasterId r:id="rId33"/>
  </p:notesMasterIdLst>
  <p:sldIdLst>
    <p:sldId id="302" r:id="rId2"/>
    <p:sldId id="331" r:id="rId3"/>
    <p:sldId id="328" r:id="rId4"/>
    <p:sldId id="330" r:id="rId5"/>
    <p:sldId id="333" r:id="rId6"/>
    <p:sldId id="332" r:id="rId7"/>
    <p:sldId id="334" r:id="rId8"/>
    <p:sldId id="335" r:id="rId9"/>
    <p:sldId id="336" r:id="rId10"/>
    <p:sldId id="337" r:id="rId11"/>
    <p:sldId id="338" r:id="rId12"/>
    <p:sldId id="339" r:id="rId13"/>
    <p:sldId id="340" r:id="rId14"/>
    <p:sldId id="341" r:id="rId15"/>
    <p:sldId id="342" r:id="rId16"/>
    <p:sldId id="343" r:id="rId17"/>
    <p:sldId id="346" r:id="rId18"/>
    <p:sldId id="344" r:id="rId19"/>
    <p:sldId id="345" r:id="rId20"/>
    <p:sldId id="347" r:id="rId21"/>
    <p:sldId id="348" r:id="rId22"/>
    <p:sldId id="349" r:id="rId23"/>
    <p:sldId id="351" r:id="rId24"/>
    <p:sldId id="350" r:id="rId25"/>
    <p:sldId id="352" r:id="rId26"/>
    <p:sldId id="353" r:id="rId27"/>
    <p:sldId id="354" r:id="rId28"/>
    <p:sldId id="355" r:id="rId29"/>
    <p:sldId id="356" r:id="rId30"/>
    <p:sldId id="357" r:id="rId31"/>
    <p:sldId id="358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34" autoAdjust="0"/>
  </p:normalViewPr>
  <p:slideViewPr>
    <p:cSldViewPr snapToGrid="0">
      <p:cViewPr varScale="1">
        <p:scale>
          <a:sx n="78" d="100"/>
          <a:sy n="78" d="100"/>
        </p:scale>
        <p:origin x="4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0B34A2-B9C5-4A1D-929A-8AC8AA9D95BE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D5642C-D999-4421-9FBC-013E797B0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492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6F57A9-7642-4B29-BB5D-A348E1658E43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DEB6F5-DC1E-4607-B3C1-F08A55A40FC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8162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57A9-7642-4B29-BB5D-A348E1658E43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B6F5-DC1E-4607-B3C1-F08A55A40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353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57A9-7642-4B29-BB5D-A348E1658E43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B6F5-DC1E-4607-B3C1-F08A55A40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818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57A9-7642-4B29-BB5D-A348E1658E43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B6F5-DC1E-4607-B3C1-F08A55A40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902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57A9-7642-4B29-BB5D-A348E1658E43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B6F5-DC1E-4607-B3C1-F08A55A40FC6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3747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57A9-7642-4B29-BB5D-A348E1658E43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B6F5-DC1E-4607-B3C1-F08A55A40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08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57A9-7642-4B29-BB5D-A348E1658E43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B6F5-DC1E-4607-B3C1-F08A55A40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177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57A9-7642-4B29-BB5D-A348E1658E43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B6F5-DC1E-4607-B3C1-F08A55A40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101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57A9-7642-4B29-BB5D-A348E1658E43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B6F5-DC1E-4607-B3C1-F08A55A40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5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57A9-7642-4B29-BB5D-A348E1658E43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B6F5-DC1E-4607-B3C1-F08A55A40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454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57A9-7642-4B29-BB5D-A348E1658E43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B6F5-DC1E-4607-B3C1-F08A55A40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75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D26F57A9-7642-4B29-BB5D-A348E1658E43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F7DEB6F5-DC1E-4607-B3C1-F08A55A40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1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10210800" cy="891654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Школа № 1155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01254"/>
            <a:ext cx="10515600" cy="499508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ru-RU" b="1" dirty="0" smtClean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6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РАБОТЫ </a:t>
            </a:r>
          </a:p>
          <a:p>
            <a:pPr marL="0" indent="0" algn="ctr">
              <a:buNone/>
            </a:pPr>
            <a:r>
              <a:rPr lang="ru-RU" sz="6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2В </a:t>
            </a:r>
            <a:r>
              <a:rPr lang="ru-RU" sz="6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класса</a:t>
            </a:r>
            <a:endParaRPr lang="ru-RU" sz="6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7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 algn="ctr">
              <a:buNone/>
            </a:pPr>
            <a:r>
              <a:rPr lang="ru-RU" sz="8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 ДНЮ </a:t>
            </a:r>
            <a:r>
              <a:rPr lang="ru-RU" sz="8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КОСМОНАВТИКИ</a:t>
            </a:r>
          </a:p>
          <a:p>
            <a:pPr marL="0" indent="0">
              <a:buNone/>
            </a:pPr>
            <a:endParaRPr lang="ru-RU" dirty="0" smtClean="0"/>
          </a:p>
          <a:p>
            <a:pPr marL="274320" lvl="0" indent="-274320" algn="r">
              <a:lnSpc>
                <a:spcPct val="10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ru-RU" sz="3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Кл. рук. </a:t>
            </a:r>
            <a:r>
              <a:rPr lang="ru-RU" sz="3800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Илюхина</a:t>
            </a:r>
            <a:r>
              <a:rPr lang="ru-RU" sz="3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Г.Е.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29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- 2020</a:t>
            </a:r>
          </a:p>
        </p:txBody>
      </p:sp>
    </p:spTree>
    <p:extLst>
      <p:ext uri="{BB962C8B-B14F-4D97-AF65-F5344CB8AC3E}">
        <p14:creationId xmlns:p14="http://schemas.microsoft.com/office/powerpoint/2010/main" val="229939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19931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Малышева Вероника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790" y="1100934"/>
            <a:ext cx="9125464" cy="527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7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Григорьева София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5556" y="1445741"/>
            <a:ext cx="7659785" cy="442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57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Макаренко Мария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6972" y="1359243"/>
            <a:ext cx="6382823" cy="452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17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Лысенко Егор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006" y="1556952"/>
            <a:ext cx="6768082" cy="418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25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Давыдов Максим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0713" y="1705233"/>
            <a:ext cx="6484411" cy="4224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17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Юлдашева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илана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650" y="1415293"/>
            <a:ext cx="6709718" cy="462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34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Дрожжина София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89191" y="2323070"/>
            <a:ext cx="3926772" cy="4102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79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Толокнова Полина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2368" y="1532238"/>
            <a:ext cx="7043351" cy="443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77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Гончарова Софья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5935" y="1520879"/>
            <a:ext cx="7104123" cy="421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48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Пожидаев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ахар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6832" y="1245576"/>
            <a:ext cx="3805882" cy="5031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01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«Человек в космосе».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Остина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Милана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152" y="1164602"/>
            <a:ext cx="8458200" cy="497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97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Ковалев Тимофей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324" y="1360805"/>
            <a:ext cx="6944124" cy="42395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210" y="2971886"/>
            <a:ext cx="2170363" cy="277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50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Евсеенко Ольга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0076" y="1611047"/>
            <a:ext cx="6474942" cy="417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3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Огнева Анастасия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7719" y="1062682"/>
            <a:ext cx="7659017" cy="464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16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94470"/>
            <a:ext cx="10707130" cy="4454611"/>
          </a:xfrm>
        </p:spPr>
        <p:txBody>
          <a:bodyPr>
            <a:normAutofit fontScale="92500" lnSpcReduction="2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«Белка и Стрелка». Поляков Кирилл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5934" y="1495170"/>
            <a:ext cx="5844746" cy="426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96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Жиркова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Софья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438" y="1272748"/>
            <a:ext cx="7055708" cy="481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63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Глуханич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Анастасия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214" y="1223319"/>
            <a:ext cx="8944268" cy="467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12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Кузин Илья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4780" y="902044"/>
            <a:ext cx="4741441" cy="544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13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Гагарин Александр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1157" y="1161537"/>
            <a:ext cx="7770742" cy="467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18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Зайцев Артем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0898" y="1655805"/>
            <a:ext cx="7157241" cy="423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25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Иванов Платон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6796" y="1062682"/>
            <a:ext cx="5107324" cy="524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27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Даржания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9242" y="1804086"/>
            <a:ext cx="8139619" cy="417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28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Малаков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Рудольф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3733" y="1199195"/>
            <a:ext cx="3985608" cy="491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28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Колеватов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Андрей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47" y="1062682"/>
            <a:ext cx="8351699" cy="54369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2403" y="3418529"/>
            <a:ext cx="2360019" cy="2582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24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lvl="0" indent="0" algn="r">
              <a:buClr>
                <a:srgbClr val="1CADE4"/>
              </a:buClr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45720" lvl="0" indent="0" algn="r">
              <a:buClr>
                <a:srgbClr val="1CADE4"/>
              </a:buClr>
              <a:buNone/>
            </a:pP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Чичикина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Елизавета</a:t>
            </a: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1779374"/>
            <a:ext cx="7556157" cy="4127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36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открытом космосе». Климов Игорь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7214" y="1445740"/>
            <a:ext cx="7548569" cy="4497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99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«Космонавт на Луне».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Дометин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Савва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4984" y="1179647"/>
            <a:ext cx="4584357" cy="512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22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39811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«Ракета».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Хорошилова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Мария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4593" y="995893"/>
            <a:ext cx="6223731" cy="515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39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открытом космосе». Рожков Дмитрий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3265" y="1639159"/>
            <a:ext cx="3876237" cy="460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34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3060"/>
            <a:ext cx="10509422" cy="67962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707130" cy="4602892"/>
          </a:xfrm>
        </p:spPr>
        <p:txBody>
          <a:bodyPr>
            <a:normAutofit fontScale="92500" lnSpcReduction="10000"/>
          </a:bodyPr>
          <a:lstStyle/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«Мечты о космосе».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Делов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аниил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915" y="385155"/>
            <a:ext cx="4864210" cy="36217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5892" y="1224685"/>
            <a:ext cx="6143558" cy="480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68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312</TotalTime>
  <Words>143</Words>
  <Application>Microsoft Office PowerPoint</Application>
  <PresentationFormat>Широкоэкранный</PresentationFormat>
  <Paragraphs>372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5" baseType="lpstr">
      <vt:lpstr>Calibri</vt:lpstr>
      <vt:lpstr>Corbel</vt:lpstr>
      <vt:lpstr>Times New Roman</vt:lpstr>
      <vt:lpstr>Базис</vt:lpstr>
      <vt:lpstr>Москва ГБОУ Школа № 1155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KAB-335</dc:creator>
  <cp:lastModifiedBy>KAB-335</cp:lastModifiedBy>
  <cp:revision>67</cp:revision>
  <dcterms:created xsi:type="dcterms:W3CDTF">2020-04-14T11:29:24Z</dcterms:created>
  <dcterms:modified xsi:type="dcterms:W3CDTF">2020-06-25T18:46:35Z</dcterms:modified>
</cp:coreProperties>
</file>