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8" r:id="rId2"/>
    <p:sldId id="258" r:id="rId3"/>
    <p:sldId id="259" r:id="rId4"/>
    <p:sldId id="260" r:id="rId5"/>
    <p:sldId id="267" r:id="rId6"/>
    <p:sldId id="301" r:id="rId7"/>
    <p:sldId id="271" r:id="rId8"/>
    <p:sldId id="303" r:id="rId9"/>
    <p:sldId id="272" r:id="rId10"/>
    <p:sldId id="270" r:id="rId11"/>
    <p:sldId id="274" r:id="rId12"/>
    <p:sldId id="304" r:id="rId13"/>
    <p:sldId id="285" r:id="rId14"/>
    <p:sldId id="305" r:id="rId15"/>
    <p:sldId id="277" r:id="rId16"/>
    <p:sldId id="306" r:id="rId17"/>
    <p:sldId id="282" r:id="rId18"/>
    <p:sldId id="290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37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42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28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3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5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811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6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9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8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3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1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9EF68EAC-098A-4E33-82F2-FA6C190D4A5B}" type="datetimeFigureOut">
              <a:rPr lang="ru-RU" smtClean="0"/>
              <a:pPr/>
              <a:t>27.06.2020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B6BDDE1-20F0-4399-9C23-3564D17FA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7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Творческие работы, учащихся 2В класса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«Весенняя птичка»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Кл. рук.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Илюхина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Г.Е.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419870" y="5713395"/>
            <a:ext cx="2592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15362" name="Picture 2" descr="C:\Users\MAXIMUS\Desktop\Иванов\Иванов - Птичка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0" t="5769" r="11503" b="5769"/>
          <a:stretch/>
        </p:blipFill>
        <p:spPr bwMode="auto">
          <a:xfrm>
            <a:off x="1187624" y="1844824"/>
            <a:ext cx="2045197" cy="2232248"/>
          </a:xfrm>
          <a:prstGeom prst="rect">
            <a:avLst/>
          </a:prstGeom>
          <a:noFill/>
        </p:spPr>
      </p:pic>
      <p:pic>
        <p:nvPicPr>
          <p:cNvPr id="5" name="Picture 2" descr="C:\Users\MAXIMUS\Desktop\Иванов\Иванов - птичка 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541" y="2420888"/>
            <a:ext cx="437765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7" name="Picture 2" descr="C:\Users\MAXIMUS\Desktop\Остина\Остина - пти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913" y="1700808"/>
            <a:ext cx="2448481" cy="29428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0928"/>
            <a:ext cx="4345588" cy="2374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72216"/>
            <a:ext cx="2808312" cy="338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868" y="2926435"/>
            <a:ext cx="3500571" cy="222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30722" name="Picture 2" descr="C:\Users\MAXIMUS\Desktop\Поляков\пти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134" y="2166186"/>
            <a:ext cx="2724810" cy="225320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09"/>
          <a:stretch/>
        </p:blipFill>
        <p:spPr>
          <a:xfrm>
            <a:off x="4236670" y="2492896"/>
            <a:ext cx="4583802" cy="2826030"/>
          </a:xfrm>
          <a:prstGeom prst="diamond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3" t="11981" r="2083" b="16129"/>
          <a:stretch/>
        </p:blipFill>
        <p:spPr bwMode="auto">
          <a:xfrm>
            <a:off x="971600" y="2348880"/>
            <a:ext cx="294432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823" y="2564904"/>
            <a:ext cx="3323848" cy="252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45" t="5401" r="2789" b="4548"/>
          <a:stretch/>
        </p:blipFill>
        <p:spPr bwMode="auto">
          <a:xfrm>
            <a:off x="971600" y="1268760"/>
            <a:ext cx="2725227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61" y="2204864"/>
            <a:ext cx="323528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251520" y="-15992"/>
            <a:ext cx="8229600" cy="2046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988840"/>
            <a:ext cx="2520280" cy="2964368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18684">
            <a:off x="3975444" y="1779259"/>
            <a:ext cx="3402288" cy="3123809"/>
          </a:xfrm>
          <a:prstGeom prst="trapezoid">
            <a:avLst/>
          </a:prstGeom>
        </p:spPr>
      </p:pic>
    </p:spTree>
    <p:extLst>
      <p:ext uri="{BB962C8B-B14F-4D97-AF65-F5344CB8AC3E}">
        <p14:creationId xmlns:p14="http://schemas.microsoft.com/office/powerpoint/2010/main" val="122915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06" t="13889" r="9901" b="-4052"/>
          <a:stretch/>
        </p:blipFill>
        <p:spPr bwMode="auto">
          <a:xfrm>
            <a:off x="4109740" y="1945777"/>
            <a:ext cx="4103216" cy="31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MAXIMUS\Desktop\Огнева - матем\20200319_21254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948" b="16729"/>
          <a:stretch/>
        </p:blipFill>
        <p:spPr bwMode="auto">
          <a:xfrm>
            <a:off x="457200" y="1340768"/>
            <a:ext cx="2886321" cy="3142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7" name="Picture 2" descr="C:\Users\MAXIMUS\Desktop\Чичикина\IMG_3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659901" y="2045118"/>
            <a:ext cx="3584505" cy="3518037"/>
          </a:xfrm>
          <a:prstGeom prst="rect">
            <a:avLst/>
          </a:prstGeom>
          <a:noFill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3" t="3818" r="-2273" b="9546"/>
          <a:stretch/>
        </p:blipFill>
        <p:spPr bwMode="auto">
          <a:xfrm>
            <a:off x="1043608" y="3038043"/>
            <a:ext cx="2448272" cy="252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32770" name="Picture 2" descr="C:\Users\MAXIMUS\Desktop\Пожидаев\птичка -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98" t="2127" r="20658"/>
          <a:stretch/>
        </p:blipFill>
        <p:spPr bwMode="auto">
          <a:xfrm rot="10800000">
            <a:off x="1026376" y="3427400"/>
            <a:ext cx="2537512" cy="2593887"/>
          </a:xfrm>
          <a:prstGeom prst="rect">
            <a:avLst/>
          </a:prstGeom>
          <a:noFill/>
        </p:spPr>
      </p:pic>
      <p:pic>
        <p:nvPicPr>
          <p:cNvPr id="5" name="Picture 2" descr="C:\Users\MAXIMUS\Desktop\Рожков\птич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638" y="704088"/>
            <a:ext cx="3387362" cy="237381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603"/>
          <a:stretch/>
        </p:blipFill>
        <p:spPr bwMode="auto">
          <a:xfrm rot="16200000">
            <a:off x="5276661" y="3300403"/>
            <a:ext cx="2699809" cy="295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692696"/>
            <a:ext cx="8301608" cy="576064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1155, 2В класс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53" r="5128" b="10685"/>
          <a:stretch/>
        </p:blipFill>
        <p:spPr bwMode="auto">
          <a:xfrm>
            <a:off x="4727145" y="2199964"/>
            <a:ext cx="3589271" cy="28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8" t="8846" r="7371" b="17857"/>
          <a:stretch/>
        </p:blipFill>
        <p:spPr bwMode="auto">
          <a:xfrm>
            <a:off x="755576" y="1772816"/>
            <a:ext cx="3178704" cy="27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1478168"/>
            <a:ext cx="1872208" cy="218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3951991" cy="274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764704"/>
            <a:ext cx="8039236" cy="72008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sz="20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7"/>
          <a:stretch/>
        </p:blipFill>
        <p:spPr bwMode="auto">
          <a:xfrm>
            <a:off x="1309817" y="1844824"/>
            <a:ext cx="27581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41159"/>
            <a:ext cx="3096344" cy="2583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9716"/>
            <a:ext cx="2952328" cy="2802209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77" b="9452"/>
          <a:stretch/>
        </p:blipFill>
        <p:spPr bwMode="auto">
          <a:xfrm>
            <a:off x="827584" y="2276872"/>
            <a:ext cx="33457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sz="2000" dirty="0"/>
          </a:p>
        </p:txBody>
      </p:sp>
      <p:pic>
        <p:nvPicPr>
          <p:cNvPr id="11267" name="Picture 3" descr="C:\Users\MAXIMUS\Desktop\Евсеенко\IMG_20200323_1014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534" y="1661958"/>
            <a:ext cx="2069346" cy="2487122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56972"/>
            <a:ext cx="3528392" cy="265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6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7" y="1844824"/>
            <a:ext cx="18278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979" y="2420888"/>
            <a:ext cx="3108741" cy="2592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2708920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5210"/>
            <a:ext cx="2142630" cy="293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7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Школа №1155, 2В класс</a:t>
            </a:r>
            <a:endParaRPr lang="ru-RU" dirty="0"/>
          </a:p>
        </p:txBody>
      </p:sp>
      <p:pic>
        <p:nvPicPr>
          <p:cNvPr id="4" name="Picture 2" descr="C:\Users\MAXIMUS\Desktop\Жиркова\птичка 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696"/>
          <a:stretch/>
        </p:blipFill>
        <p:spPr bwMode="auto">
          <a:xfrm>
            <a:off x="1547664" y="2173520"/>
            <a:ext cx="2088232" cy="283965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140" y="1986930"/>
            <a:ext cx="4029964" cy="2954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238</TotalTime>
  <Words>37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Corbel</vt:lpstr>
      <vt:lpstr>Times New Roman</vt:lpstr>
      <vt:lpstr>Базис</vt:lpstr>
      <vt:lpstr>Москва ГБОУ Школа №1155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 Москва ГБОУ Школа №1155, 2В класс</vt:lpstr>
      <vt:lpstr> 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  <vt:lpstr>Москва ГБОУ Школа №1155, 2В класс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 РАБОТЫ  УЧАЩИХСЯ  2В КЛАССА  ГБОУ ШКОЛА №1155</dc:title>
  <dc:creator>MAXIMUS</dc:creator>
  <cp:lastModifiedBy>KAB-335</cp:lastModifiedBy>
  <cp:revision>40</cp:revision>
  <dcterms:created xsi:type="dcterms:W3CDTF">2020-04-06T03:55:04Z</dcterms:created>
  <dcterms:modified xsi:type="dcterms:W3CDTF">2020-06-27T06:51:57Z</dcterms:modified>
</cp:coreProperties>
</file>