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56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6/28/2020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\Desktop\фото\101CANON\IMG_39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868362"/>
          </a:xfrm>
        </p:spPr>
        <p:txBody>
          <a:bodyPr/>
          <a:lstStyle/>
          <a:p>
            <a:r>
              <a:rPr lang="ru-RU" dirty="0" smtClean="0"/>
              <a:t>ПЕРВЫЙ РАЗ В ПЕРВЫЙ КЛАСС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7763" y="5639720"/>
            <a:ext cx="502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FontTx/>
              <a:buNone/>
            </a:pPr>
            <a:r>
              <a:rPr lang="ru-RU" altLang="ru-RU" sz="2400" dirty="0" smtClean="0">
                <a:solidFill>
                  <a:srgbClr val="990099"/>
                </a:solidFill>
              </a:rPr>
              <a:t>Выполнила: ученица  1  </a:t>
            </a:r>
            <a:r>
              <a:rPr lang="ru-RU" altLang="ru-RU" sz="2400" dirty="0">
                <a:solidFill>
                  <a:srgbClr val="990099"/>
                </a:solidFill>
              </a:rPr>
              <a:t>класса</a:t>
            </a:r>
          </a:p>
          <a:p>
            <a:pPr algn="r" eaLnBrk="1" hangingPunct="1">
              <a:buFontTx/>
              <a:buNone/>
            </a:pPr>
            <a:r>
              <a:rPr lang="ru-RU" altLang="ru-RU" sz="2400" dirty="0">
                <a:solidFill>
                  <a:srgbClr val="990099"/>
                </a:solidFill>
              </a:rPr>
              <a:t>МБОУ Зайцевореченская ОСШ  </a:t>
            </a:r>
          </a:p>
          <a:p>
            <a:pPr algn="r" eaLnBrk="1" hangingPunct="1">
              <a:buFontTx/>
              <a:buNone/>
            </a:pPr>
            <a:r>
              <a:rPr lang="ru-RU" altLang="ru-RU" sz="2400" dirty="0" smtClean="0">
                <a:solidFill>
                  <a:srgbClr val="990099"/>
                </a:solidFill>
              </a:rPr>
              <a:t>Костюк </a:t>
            </a:r>
            <a:r>
              <a:rPr lang="ru-RU" altLang="ru-RU" sz="2400" dirty="0">
                <a:solidFill>
                  <a:srgbClr val="990099"/>
                </a:solidFill>
              </a:rPr>
              <a:t>С</a:t>
            </a:r>
            <a:r>
              <a:rPr lang="ru-RU" altLang="ru-RU" sz="2400" dirty="0" smtClean="0">
                <a:solidFill>
                  <a:srgbClr val="990099"/>
                </a:solidFill>
              </a:rPr>
              <a:t>офия</a:t>
            </a:r>
            <a:endParaRPr lang="ru-RU" altLang="ru-RU" sz="24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КЛАСС И МОЯ ШКОЛА</a:t>
            </a:r>
            <a:endParaRPr lang="ru-RU" dirty="0"/>
          </a:p>
        </p:txBody>
      </p:sp>
      <p:pic>
        <p:nvPicPr>
          <p:cNvPr id="9218" name="Picture 2" descr="C:\Users\7\Desktop\фото\101CANON\IMG_3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5600" y="-5943600"/>
            <a:ext cx="13944600" cy="181356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3400" y="51054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НАШ ПЕРВЫЙ УЧИТЕЛЬ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7\Desktop\фото\101CANON\IMG_4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99822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ПЕРВЫЙ ДЕНЬ В ШКОЛЕ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фото\06.10.17_Соня\IMG_40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ПЕРЕМЕНЕ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101CANON\IMG_41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САДИКА ВМЕСТЕ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101CANON\IMG_41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Потанцуем?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101CANON\IMG_41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81800" cy="571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0"/>
            <a:ext cx="2971800" cy="26209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Творческие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детки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D:\101CANON\IMG_41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2844800"/>
            <a:ext cx="6019800" cy="401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ru-RU" dirty="0" smtClean="0"/>
              <a:t>Стихи учителям</a:t>
            </a:r>
            <a:endParaRPr lang="ru-RU" dirty="0"/>
          </a:p>
        </p:txBody>
      </p:sp>
      <p:pic>
        <p:nvPicPr>
          <p:cNvPr id="7170" name="Picture 2" descr="D:\101CANON\IMG_4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</TotalTime>
  <Words>38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ПЕРВЫЙ РАЗ В ПЕРВЫЙ КЛАСС</vt:lpstr>
      <vt:lpstr>МОЙ КЛАСС И МОЯ ШКОЛА</vt:lpstr>
      <vt:lpstr> ПЕРВЫЙ ДЕНЬ В ШКОЛЕ</vt:lpstr>
      <vt:lpstr>НА ПЕРЕМЕНЕ</vt:lpstr>
      <vt:lpstr>С САДИКА ВМЕСТЕ</vt:lpstr>
      <vt:lpstr>Потанцуем?</vt:lpstr>
      <vt:lpstr>Творческие          детки</vt:lpstr>
      <vt:lpstr>Стихи учителям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КЛАСС И МОЯ ШКОЛА</dc:title>
  <dc:creator>7</dc:creator>
  <cp:lastModifiedBy>user</cp:lastModifiedBy>
  <cp:revision>11</cp:revision>
  <dcterms:created xsi:type="dcterms:W3CDTF">2018-01-21T13:34:41Z</dcterms:created>
  <dcterms:modified xsi:type="dcterms:W3CDTF">2020-06-28T18:00:58Z</dcterms:modified>
</cp:coreProperties>
</file>