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0" r:id="rId5"/>
    <p:sldId id="259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93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E792DC2A-DF16-4FBF-8F38-008C4D4479C0}" type="datetimeFigureOut">
              <a:rPr lang="ru-RU" smtClean="0"/>
              <a:pPr/>
              <a:t>28.06.2020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4AEC1DD5-6C2E-4ABB-8035-F6222A13047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92DC2A-DF16-4FBF-8F38-008C4D4479C0}" type="datetimeFigureOut">
              <a:rPr lang="ru-RU" smtClean="0"/>
              <a:pPr/>
              <a:t>28.06.2020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EC1DD5-6C2E-4ABB-8035-F6222A13047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92DC2A-DF16-4FBF-8F38-008C4D4479C0}" type="datetimeFigureOut">
              <a:rPr lang="ru-RU" smtClean="0"/>
              <a:pPr/>
              <a:t>28.06.2020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EC1DD5-6C2E-4ABB-8035-F6222A13047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E792DC2A-DF16-4FBF-8F38-008C4D4479C0}" type="datetimeFigureOut">
              <a:rPr lang="ru-RU" smtClean="0"/>
              <a:pPr/>
              <a:t>28.06.2020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4AEC1DD5-6C2E-4ABB-8035-F6222A13047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E792DC2A-DF16-4FBF-8F38-008C4D4479C0}" type="datetimeFigureOut">
              <a:rPr lang="ru-RU" smtClean="0"/>
              <a:pPr/>
              <a:t>28.06.2020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4AEC1DD5-6C2E-4ABB-8035-F6222A13047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92DC2A-DF16-4FBF-8F38-008C4D4479C0}" type="datetimeFigureOut">
              <a:rPr lang="ru-RU" smtClean="0"/>
              <a:pPr/>
              <a:t>28.06.2020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EC1DD5-6C2E-4ABB-8035-F6222A13047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92DC2A-DF16-4FBF-8F38-008C4D4479C0}" type="datetimeFigureOut">
              <a:rPr lang="ru-RU" smtClean="0"/>
              <a:pPr/>
              <a:t>28.06.2020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EC1DD5-6C2E-4ABB-8035-F6222A13047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E792DC2A-DF16-4FBF-8F38-008C4D4479C0}" type="datetimeFigureOut">
              <a:rPr lang="ru-RU" smtClean="0"/>
              <a:pPr/>
              <a:t>28.06.2020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4AEC1DD5-6C2E-4ABB-8035-F6222A13047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92DC2A-DF16-4FBF-8F38-008C4D4479C0}" type="datetimeFigureOut">
              <a:rPr lang="ru-RU" smtClean="0"/>
              <a:pPr/>
              <a:t>28.06.2020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EC1DD5-6C2E-4ABB-8035-F6222A13047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E792DC2A-DF16-4FBF-8F38-008C4D4479C0}" type="datetimeFigureOut">
              <a:rPr lang="ru-RU" smtClean="0"/>
              <a:pPr/>
              <a:t>28.06.2020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4AEC1DD5-6C2E-4ABB-8035-F6222A13047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E792DC2A-DF16-4FBF-8F38-008C4D4479C0}" type="datetimeFigureOut">
              <a:rPr lang="ru-RU" smtClean="0"/>
              <a:pPr/>
              <a:t>28.06.2020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4AEC1DD5-6C2E-4ABB-8035-F6222A13047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E792DC2A-DF16-4FBF-8F38-008C4D4479C0}" type="datetimeFigureOut">
              <a:rPr lang="ru-RU" smtClean="0"/>
              <a:pPr/>
              <a:t>28.06.2020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4AEC1DD5-6C2E-4ABB-8035-F6222A13047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86000" y="836712"/>
            <a:ext cx="6172200" cy="2016224"/>
          </a:xfrm>
        </p:spPr>
        <p:txBody>
          <a:bodyPr>
            <a:normAutofit/>
          </a:bodyPr>
          <a:lstStyle/>
          <a:p>
            <a:pPr algn="ctr"/>
            <a:r>
              <a:rPr lang="ru-RU" sz="7200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Моя семья</a:t>
            </a:r>
            <a:endParaRPr lang="ru-RU" sz="7200" dirty="0">
              <a:solidFill>
                <a:schemeClr val="accent3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86000" y="4221088"/>
            <a:ext cx="6172200" cy="1080120"/>
          </a:xfrm>
        </p:spPr>
        <p:txBody>
          <a:bodyPr/>
          <a:lstStyle/>
          <a:p>
            <a:pPr algn="r"/>
            <a:r>
              <a:rPr lang="ru-RU" altLang="ru-RU" dirty="0"/>
              <a:t>Выполнила: ученица  1 класса</a:t>
            </a:r>
          </a:p>
          <a:p>
            <a:pPr algn="r"/>
            <a:r>
              <a:rPr lang="ru-RU" altLang="ru-RU" dirty="0"/>
              <a:t>МБОУ Зайцевореченская ОСШ  </a:t>
            </a:r>
          </a:p>
          <a:p>
            <a:pPr algn="r"/>
            <a:r>
              <a:rPr lang="ru-RU" dirty="0" smtClean="0"/>
              <a:t>Бубенщикова  Ярослава</a:t>
            </a:r>
            <a:endParaRPr lang="ru-RU" dirty="0"/>
          </a:p>
        </p:txBody>
      </p:sp>
    </p:spTree>
  </p:cSld>
  <p:clrMapOvr>
    <a:masterClrMapping/>
  </p:clrMapOvr>
  <p:transition spd="slow" advTm="8000">
    <p:circl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07704" y="0"/>
            <a:ext cx="5400600" cy="1547664"/>
          </a:xfrm>
        </p:spPr>
        <p:txBody>
          <a:bodyPr>
            <a:normAutofit/>
          </a:bodyPr>
          <a:lstStyle/>
          <a:p>
            <a:pPr algn="ctr"/>
            <a:r>
              <a:rPr lang="ru-RU" sz="7200" dirty="0" smtClean="0">
                <a:solidFill>
                  <a:srgbClr val="7030A0"/>
                </a:solidFill>
              </a:rPr>
              <a:t>мама</a:t>
            </a:r>
            <a:endParaRPr lang="ru-RU" sz="7200" dirty="0">
              <a:solidFill>
                <a:srgbClr val="7030A0"/>
              </a:solidFill>
            </a:endParaRPr>
          </a:p>
        </p:txBody>
      </p:sp>
      <p:pic>
        <p:nvPicPr>
          <p:cNvPr id="4" name="Содержимое 3" descr="DSC01527.JPG"/>
          <p:cNvPicPr>
            <a:picLocks noGrp="1" noChangeAspect="1"/>
          </p:cNvPicPr>
          <p:nvPr>
            <p:ph sz="quarter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31840" y="1844824"/>
            <a:ext cx="3300131" cy="2764904"/>
          </a:xfrm>
        </p:spPr>
      </p:pic>
      <p:pic>
        <p:nvPicPr>
          <p:cNvPr id="4098" name="Picture 2" descr="C:\Users\admin\Desktop\Мои документы\Фото телефон\Фото\SavedImage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016840" cy="6858000"/>
          </a:xfrm>
          <a:prstGeom prst="rect">
            <a:avLst/>
          </a:prstGeom>
          <a:noFill/>
        </p:spPr>
      </p:pic>
      <p:pic>
        <p:nvPicPr>
          <p:cNvPr id="4099" name="Picture 3" descr="C:\Users\admin\Desktop\Мои документы\Фото телефон\Фото\Share2015-07-27-709485f0a35e18ed8b6d95b9db5ee1bb3762591215c51102678e6dc17c0cfc18-Picture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44208" y="0"/>
            <a:ext cx="2448272" cy="3096344"/>
          </a:xfrm>
          <a:prstGeom prst="rect">
            <a:avLst/>
          </a:prstGeom>
          <a:noFill/>
        </p:spPr>
      </p:pic>
      <p:pic>
        <p:nvPicPr>
          <p:cNvPr id="4100" name="Picture 4" descr="C:\Users\admin\Desktop\Мои документы\фотки\Новая папка (2)\DSC01873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60232" y="3140968"/>
            <a:ext cx="1944216" cy="3717032"/>
          </a:xfrm>
          <a:prstGeom prst="rect">
            <a:avLst/>
          </a:prstGeom>
          <a:noFill/>
        </p:spPr>
      </p:pic>
    </p:spTree>
  </p:cSld>
  <p:clrMapOvr>
    <a:masterClrMapping/>
  </p:clrMapOvr>
  <p:transition spd="slow" advTm="8000">
    <p:checker dir="vert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260648"/>
            <a:ext cx="5688632" cy="1143000"/>
          </a:xfrm>
        </p:spPr>
        <p:txBody>
          <a:bodyPr>
            <a:noAutofit/>
          </a:bodyPr>
          <a:lstStyle/>
          <a:p>
            <a:pPr algn="ctr"/>
            <a:r>
              <a:rPr lang="ru-RU" sz="7200" dirty="0" smtClean="0">
                <a:solidFill>
                  <a:srgbClr val="0070C0"/>
                </a:solidFill>
              </a:rPr>
              <a:t>папа</a:t>
            </a:r>
            <a:endParaRPr lang="ru-RU" sz="7200" dirty="0">
              <a:solidFill>
                <a:srgbClr val="0070C0"/>
              </a:solidFill>
            </a:endParaRPr>
          </a:p>
        </p:txBody>
      </p:sp>
      <p:pic>
        <p:nvPicPr>
          <p:cNvPr id="4" name="Содержимое 3" descr="DSC01080.JPG"/>
          <p:cNvPicPr>
            <a:picLocks noGrp="1" noChangeAspect="1"/>
          </p:cNvPicPr>
          <p:nvPr>
            <p:ph sz="quarter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420888"/>
            <a:ext cx="5076056" cy="4052937"/>
          </a:xfrm>
        </p:spPr>
      </p:pic>
      <p:pic>
        <p:nvPicPr>
          <p:cNvPr id="5122" name="Picture 2" descr="C:\Users\admin\Desktop\Мои документы\Фото телефон\$_B_3@0D8O000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6056" y="3501008"/>
            <a:ext cx="3600400" cy="2975992"/>
          </a:xfrm>
          <a:prstGeom prst="rect">
            <a:avLst/>
          </a:prstGeom>
          <a:noFill/>
        </p:spPr>
      </p:pic>
      <p:pic>
        <p:nvPicPr>
          <p:cNvPr id="5123" name="Picture 3" descr="C:\Users\admin\Desktop\Мои документы\Фото телефон\SP_A0181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404664"/>
            <a:ext cx="3048000" cy="2743200"/>
          </a:xfrm>
          <a:prstGeom prst="rect">
            <a:avLst/>
          </a:prstGeom>
          <a:noFill/>
        </p:spPr>
      </p:pic>
    </p:spTree>
  </p:cSld>
  <p:clrMapOvr>
    <a:masterClrMapping/>
  </p:clrMapOvr>
  <p:transition spd="slow" advTm="8000">
    <p:cover dir="l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Моя старшая сестра </a:t>
            </a:r>
            <a:r>
              <a:rPr lang="ru-RU" sz="44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Виолетта</a:t>
            </a:r>
            <a:endParaRPr lang="ru-RU" sz="4400" dirty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Users\admin\Desktop\Мои документы\фотки\2\DSC00298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08104" y="1124744"/>
            <a:ext cx="3096344" cy="2592288"/>
          </a:xfrm>
          <a:prstGeom prst="rect">
            <a:avLst/>
          </a:prstGeom>
          <a:noFill/>
        </p:spPr>
      </p:pic>
      <p:pic>
        <p:nvPicPr>
          <p:cNvPr id="2051" name="Picture 3" descr="C:\Users\admin\Desktop\Мои документы\фотки\2\DSC00457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1412776"/>
            <a:ext cx="2376264" cy="3284984"/>
          </a:xfrm>
          <a:prstGeom prst="rect">
            <a:avLst/>
          </a:prstGeom>
          <a:noFill/>
        </p:spPr>
      </p:pic>
      <p:pic>
        <p:nvPicPr>
          <p:cNvPr id="2052" name="Picture 4" descr="C:\Users\admin\Desktop\Мои документы\фотки\100SSCAM\S500051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55776" y="1916832"/>
            <a:ext cx="2880320" cy="4032448"/>
          </a:xfrm>
          <a:prstGeom prst="rect">
            <a:avLst/>
          </a:prstGeom>
          <a:noFill/>
        </p:spPr>
      </p:pic>
      <p:pic>
        <p:nvPicPr>
          <p:cNvPr id="2053" name="Picture 5" descr="C:\Users\admin\Desktop\Новая папка (2)\DSC05376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80112" y="3933056"/>
            <a:ext cx="3240360" cy="2708920"/>
          </a:xfrm>
          <a:prstGeom prst="rect">
            <a:avLst/>
          </a:prstGeom>
          <a:noFill/>
        </p:spPr>
      </p:pic>
      <p:pic>
        <p:nvPicPr>
          <p:cNvPr id="2054" name="Picture 6" descr="C:\Users\admin\Desktop\Новая папка (2)\DSC05471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4008537"/>
            <a:ext cx="2232248" cy="2849463"/>
          </a:xfrm>
          <a:prstGeom prst="rect">
            <a:avLst/>
          </a:prstGeom>
          <a:noFill/>
        </p:spPr>
      </p:pic>
    </p:spTree>
  </p:cSld>
  <p:clrMapOvr>
    <a:masterClrMapping/>
  </p:clrMapOvr>
  <p:transition spd="slow" advTm="8000"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332656"/>
            <a:ext cx="9144000" cy="864096"/>
          </a:xfrm>
        </p:spPr>
        <p:txBody>
          <a:bodyPr>
            <a:normAutofit/>
          </a:bodyPr>
          <a:lstStyle/>
          <a:p>
            <a:pPr algn="ctr"/>
            <a:r>
              <a:rPr lang="ru-RU" sz="480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Это Я!</a:t>
            </a:r>
            <a:endParaRPr lang="ru-RU" sz="4800" dirty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Содержимое 5" descr="DSC00963.JPG"/>
          <p:cNvPicPr>
            <a:picLocks noGrp="1" noChangeAspect="1"/>
          </p:cNvPicPr>
          <p:nvPr>
            <p:ph sz="quarter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23728" y="1268760"/>
            <a:ext cx="3312369" cy="2476872"/>
          </a:xfrm>
        </p:spPr>
      </p:pic>
      <p:pic>
        <p:nvPicPr>
          <p:cNvPr id="1026" name="Picture 2" descr="C:\Users\admin\Desktop\Мои документы\Новая папка (4)\DSC03530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64088" y="4265712"/>
            <a:ext cx="3600400" cy="2592288"/>
          </a:xfrm>
          <a:prstGeom prst="rect">
            <a:avLst/>
          </a:prstGeom>
          <a:noFill/>
        </p:spPr>
      </p:pic>
      <p:pic>
        <p:nvPicPr>
          <p:cNvPr id="1027" name="Picture 3" descr="C:\Users\admin\Desktop\Мои документы\Фото телефон\Фото\media-share-0-02-01-f375b0c65a8773e87a35ac2711059eecca18bacf6ab06a3434a90b8193f79c20-Picture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43808" y="4149080"/>
            <a:ext cx="2448272" cy="2376264"/>
          </a:xfrm>
          <a:prstGeom prst="rect">
            <a:avLst/>
          </a:prstGeom>
          <a:noFill/>
        </p:spPr>
      </p:pic>
      <p:pic>
        <p:nvPicPr>
          <p:cNvPr id="1028" name="Picture 4" descr="C:\Users\admin\Desktop\Мои документы\ФОТО тел\WP_20141030_09_05_43_Pro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2681536"/>
            <a:ext cx="2736304" cy="4176464"/>
          </a:xfrm>
          <a:prstGeom prst="rect">
            <a:avLst/>
          </a:prstGeom>
          <a:noFill/>
        </p:spPr>
      </p:pic>
      <p:pic>
        <p:nvPicPr>
          <p:cNvPr id="1029" name="Picture 5" descr="C:\Users\admin\Desktop\Мои документы\ФОТО тел\WP_20161104_18_07_08_Pro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52120" y="1340768"/>
            <a:ext cx="3096344" cy="2808312"/>
          </a:xfrm>
          <a:prstGeom prst="rect">
            <a:avLst/>
          </a:prstGeom>
          <a:noFill/>
        </p:spPr>
      </p:pic>
    </p:spTree>
  </p:cSld>
  <p:clrMapOvr>
    <a:masterClrMapping/>
  </p:clrMapOvr>
  <p:transition spd="slow" advTm="8000">
    <p:wheel spokes="8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850106"/>
          </a:xfrm>
        </p:spPr>
        <p:txBody>
          <a:bodyPr>
            <a:noAutofit/>
          </a:bodyPr>
          <a:lstStyle/>
          <a:p>
            <a:pPr algn="ctr"/>
            <a:r>
              <a:rPr lang="ru-RU" sz="8000" dirty="0" smtClean="0">
                <a:solidFill>
                  <a:srgbClr val="FF0000"/>
                </a:solidFill>
              </a:rPr>
              <a:t>Моя семья</a:t>
            </a:r>
            <a:endParaRPr lang="ru-RU" sz="8000" dirty="0">
              <a:solidFill>
                <a:srgbClr val="FF0000"/>
              </a:solidFill>
            </a:endParaRPr>
          </a:p>
        </p:txBody>
      </p:sp>
      <p:pic>
        <p:nvPicPr>
          <p:cNvPr id="4" name="Содержимое 3" descr="DSC00734.JPG"/>
          <p:cNvPicPr>
            <a:picLocks noGrp="1" noChangeAspect="1"/>
          </p:cNvPicPr>
          <p:nvPr>
            <p:ph sz="quarter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980728"/>
            <a:ext cx="3557910" cy="2591941"/>
          </a:xfrm>
        </p:spPr>
      </p:pic>
      <p:pic>
        <p:nvPicPr>
          <p:cNvPr id="3074" name="Picture 2" descr="C:\Users\admin\Desktop\Мои документы\Фото телефон\Фото\media-share-0.02.01.bfac2ebfbf71c69970c86d59673ad7782fe40f2f75d708def2bd00fe2ef18354-Picture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12160" y="980728"/>
            <a:ext cx="3131840" cy="3456384"/>
          </a:xfrm>
          <a:prstGeom prst="rect">
            <a:avLst/>
          </a:prstGeom>
          <a:noFill/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573016"/>
            <a:ext cx="3816424" cy="2664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7" name="Picture 5" descr="C:\Users\admin\Desktop\Мои документы\Фото телефон\Фото\saved-image-2E50D4CAC048B42D86B14BF2AC56CED8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923928" y="4386114"/>
            <a:ext cx="4104456" cy="2471886"/>
          </a:xfrm>
          <a:prstGeom prst="rect">
            <a:avLst/>
          </a:prstGeom>
          <a:noFill/>
        </p:spPr>
      </p:pic>
      <p:pic>
        <p:nvPicPr>
          <p:cNvPr id="9" name="Picture 2" descr="C:\Users\admin\Desktop\Мои документы\фотки\1\DSC03975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63888" y="980728"/>
            <a:ext cx="2448272" cy="3600400"/>
          </a:xfrm>
          <a:prstGeom prst="rect">
            <a:avLst/>
          </a:prstGeom>
          <a:noFill/>
        </p:spPr>
      </p:pic>
    </p:spTree>
  </p:cSld>
  <p:clrMapOvr>
    <a:masterClrMapping/>
  </p:clrMapOvr>
  <p:transition spd="slow" advTm="8000">
    <p:cover dir="l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3802434"/>
          </a:xfrm>
        </p:spPr>
        <p:txBody>
          <a:bodyPr>
            <a:normAutofit/>
          </a:bodyPr>
          <a:lstStyle/>
          <a:p>
            <a:pPr algn="ctr"/>
            <a:r>
              <a:rPr lang="ru-RU" sz="5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СПАСИБО </a:t>
            </a:r>
            <a:br>
              <a:rPr lang="ru-RU" sz="5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5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</a:t>
            </a:r>
            <a:br>
              <a:rPr lang="ru-RU" sz="5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5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ВНИМАНИЕ!</a:t>
            </a:r>
            <a:endParaRPr lang="ru-RU" sz="5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Tm="8000">
    <p:wedg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183</TotalTime>
  <Words>24</Words>
  <Application>Microsoft Office PowerPoint</Application>
  <PresentationFormat>Экран (4:3)</PresentationFormat>
  <Paragraphs>10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Эркер</vt:lpstr>
      <vt:lpstr>Моя семья</vt:lpstr>
      <vt:lpstr>мама</vt:lpstr>
      <vt:lpstr>папа</vt:lpstr>
      <vt:lpstr>Моя старшая сестра Виолетта</vt:lpstr>
      <vt:lpstr>Это Я!</vt:lpstr>
      <vt:lpstr>Моя семья</vt:lpstr>
      <vt:lpstr>СПАСИБО  ЗА 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Моя семья</dc:title>
  <dc:creator>admin</dc:creator>
  <cp:lastModifiedBy>user</cp:lastModifiedBy>
  <cp:revision>22</cp:revision>
  <dcterms:created xsi:type="dcterms:W3CDTF">2017-04-10T15:30:02Z</dcterms:created>
  <dcterms:modified xsi:type="dcterms:W3CDTF">2020-06-28T12:56:09Z</dcterms:modified>
</cp:coreProperties>
</file>