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3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5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5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2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96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3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8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74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0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07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2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bg1"/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0785E-9BFC-4A5B-B92A-FB9FA915D429}" type="datetimeFigureOut">
              <a:rPr lang="ru-RU" smtClean="0"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0830C-988E-4698-8D53-795E35D35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13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77265" y="2431026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14" y="2685681"/>
            <a:ext cx="6468119" cy="41723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14" y="0"/>
            <a:ext cx="5742039" cy="4306529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 rot="21226843">
            <a:off x="707125" y="471172"/>
            <a:ext cx="6251675" cy="2387600"/>
          </a:xfrm>
          <a:prstGeom prst="cloudCallout">
            <a:avLst/>
          </a:prstGeom>
          <a:gradFill flip="none" rotWithShape="1">
            <a:gsLst>
              <a:gs pos="60000">
                <a:schemeClr val="accent4">
                  <a:alpha val="49000"/>
                  <a:lumMod val="0"/>
                  <a:lumOff val="100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ИНДИВИДУАЛЬНОЕ ЗАНЯТИЕ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315200" y="4678680"/>
            <a:ext cx="4099560" cy="1630680"/>
          </a:xfrm>
          <a:prstGeom prst="cloudCallout">
            <a:avLst/>
          </a:pr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51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МОЯ МУЗЫКА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31" y="332122"/>
            <a:ext cx="857250" cy="12071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483" y="4678680"/>
            <a:ext cx="952500" cy="1447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510" y="5070014"/>
            <a:ext cx="952500" cy="14478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" y="383240"/>
            <a:ext cx="952500" cy="14478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91" y="548639"/>
            <a:ext cx="857250" cy="9906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630" y="457995"/>
            <a:ext cx="619125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9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684" y="191729"/>
            <a:ext cx="1036811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КРАТКОЕ СОДЕРЖАНИЕ АКТИВНОСТЕЙ И СОВЕТОВ ПО МУЗЫКАЛЬНОЙ РЕАБИЛИТАЦИИ: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ПРОСЛУШИВАНИЕ И РЕАКЦИЯ НА МУЗЫКУ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УЗНАВАНИЕ НАЧАЛА И КОНЦА МУЗЫКИ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УЗНАВАНИЕ ТЕМПА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ОТБИВАНИЕ РИТМА С ПОМОЩЬЮ ЧАСТЕЙ ТЕЛА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ИМИТАЦИЯ И ПРОИГРЫВАНИЕ РИТМОВ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УЗНАВАНИЕ МУЗЫКАЛЬНЫХ ИНСТРУМЕНТОВ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УЗНАВАНИЕ И ИГРА НА УДАРНЫХ ИНСТРУМЕНТАХ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ТАНЦЫ ПОД МУЗЫКУ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ПЕНИЕ НА РАСПЕВ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ПЕНИЕ ОДИНОЧНЫХ СЛОВ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ПЕНИЕ ПОД ДВИЖЕНИЕ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ТЕАТРАЛИЗАЦИЯ, ИНСЦЕНИРОВКИ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ПЕНИЕ ПО СТРОЧКАМ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СЛОЖНЫЕ ПЕСНТ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УЗНАВАНИЕ ПЕСЕН И РИФМ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МУЗЫКА И ДВИЖЕНИЕ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АССОЦИАЦИЯ ОБЪЕКТОВ / СОБЫТИЙ С МУЗЫКОЙ И ДВИЖЕНИЯМИ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МУЗЫКАЛЬНЫЕ ИСТОРИИ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718" y="1371600"/>
            <a:ext cx="4200318" cy="3451123"/>
          </a:xfrm>
          <a:prstGeom prst="rect">
            <a:avLst/>
          </a:prstGeom>
          <a:effectLst>
            <a:softEdge rad="419100"/>
          </a:effectLst>
        </p:spPr>
      </p:pic>
    </p:spTree>
    <p:extLst>
      <p:ext uri="{BB962C8B-B14F-4D97-AF65-F5344CB8AC3E}">
        <p14:creationId xmlns:p14="http://schemas.microsoft.com/office/powerpoint/2010/main" val="53827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3" y="1511099"/>
            <a:ext cx="4845831" cy="267486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32" y="173668"/>
            <a:ext cx="4896465" cy="267486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768" y="3633804"/>
            <a:ext cx="4896465" cy="296442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Выноска-облако 4"/>
          <p:cNvSpPr/>
          <p:nvPr/>
        </p:nvSpPr>
        <p:spPr>
          <a:xfrm>
            <a:off x="1844042" y="1491350"/>
            <a:ext cx="9011265" cy="3362633"/>
          </a:xfrm>
          <a:prstGeom prst="cloudCallout">
            <a:avLst/>
          </a:prstGeom>
          <a:solidFill>
            <a:schemeClr val="accent4">
              <a:lumMod val="40000"/>
              <a:lumOff val="60000"/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МИХАИЛ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ТИМОФЕЕВ</a:t>
            </a:r>
            <a:endParaRPr lang="ru-RU" sz="4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1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86</Words>
  <Application>Microsoft Office PowerPoint</Application>
  <PresentationFormat>Широкоэкранный</PresentationFormat>
  <Paragraphs>24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музыка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 Laptop</dc:creator>
  <cp:lastModifiedBy>Asus Laptop</cp:lastModifiedBy>
  <cp:revision>29</cp:revision>
  <dcterms:created xsi:type="dcterms:W3CDTF">2020-06-20T16:29:58Z</dcterms:created>
  <dcterms:modified xsi:type="dcterms:W3CDTF">2020-06-28T19:11:59Z</dcterms:modified>
</cp:coreProperties>
</file>