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8" r:id="rId7"/>
    <p:sldId id="269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29384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>
                <a:latin typeface="Arial Black" pitchFamily="34" charset="0"/>
              </a:rPr>
              <a:t>Кинезиология</a:t>
            </a:r>
            <a:r>
              <a:rPr lang="ru-RU" dirty="0" smtClean="0">
                <a:latin typeface="Arial Black" pitchFamily="34" charset="0"/>
              </a:rPr>
              <a:t> </a:t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Гимнастика для мозга</a:t>
            </a:r>
            <a:br>
              <a:rPr lang="ru-RU" dirty="0" smtClean="0">
                <a:latin typeface="Arial Black" pitchFamily="34" charset="0"/>
              </a:rPr>
            </a:b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214950"/>
            <a:ext cx="8229600" cy="1071570"/>
          </a:xfrm>
        </p:spPr>
        <p:txBody>
          <a:bodyPr>
            <a:normAutofit/>
          </a:bodyPr>
          <a:lstStyle/>
          <a:p>
            <a:pPr lvl="0"/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«Кошка»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- последовательно менять два положения руки: кулак, ладонь (сначала правой рукой, потом левой, затем двумя руками вместе). 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76387" y="573881"/>
            <a:ext cx="5991225" cy="4495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429264"/>
            <a:ext cx="8115328" cy="928694"/>
          </a:xfrm>
        </p:spPr>
        <p:txBody>
          <a:bodyPr>
            <a:noAutofit/>
          </a:bodyPr>
          <a:lstStyle/>
          <a:p>
            <a:pPr lvl="0"/>
            <a:r>
              <a:rPr lang="ru-RU" sz="2000" i="1" dirty="0" smtClean="0">
                <a:solidFill>
                  <a:schemeClr val="tx1"/>
                </a:solidFill>
              </a:rPr>
              <a:t/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000" i="1" dirty="0" smtClean="0">
                <a:solidFill>
                  <a:schemeClr val="tx1"/>
                </a:solidFill>
              </a:rPr>
              <a:t/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000" i="1" dirty="0" smtClean="0">
                <a:solidFill>
                  <a:schemeClr val="tx1"/>
                </a:solidFill>
              </a:rPr>
              <a:t/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000" i="1" dirty="0" smtClean="0">
                <a:solidFill>
                  <a:schemeClr val="tx1"/>
                </a:solidFill>
              </a:rPr>
              <a:t/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000" i="1" dirty="0" smtClean="0">
                <a:solidFill>
                  <a:schemeClr val="tx1"/>
                </a:solidFill>
              </a:rPr>
              <a:t/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000" i="1" dirty="0" smtClean="0">
                <a:solidFill>
                  <a:schemeClr val="tx1"/>
                </a:solidFill>
              </a:rPr>
              <a:t/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000" i="1" dirty="0" smtClean="0">
                <a:solidFill>
                  <a:schemeClr val="tx1"/>
                </a:solidFill>
              </a:rPr>
              <a:t/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000" i="1" dirty="0" smtClean="0">
                <a:solidFill>
                  <a:schemeClr val="tx1"/>
                </a:solidFill>
              </a:rPr>
              <a:t/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«Ухо-нос»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- левой рукой взяться за кончик носа, правой - за противоположное ухо, затем одновременно опустить руки и поменять их положение.</a:t>
            </a: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6013" y="714356"/>
            <a:ext cx="5927821" cy="42862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643578"/>
            <a:ext cx="8229600" cy="785818"/>
          </a:xfrm>
        </p:spPr>
        <p:txBody>
          <a:bodyPr>
            <a:normAutofit fontScale="90000"/>
          </a:bodyPr>
          <a:lstStyle/>
          <a:p>
            <a:pPr lvl="0"/>
            <a:r>
              <a:rPr lang="ru-RU" sz="2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«Лезгинка» 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левую руку сложить в кулак, большой палец отставить в сторону, кулак развернуть пальцами к себе. Правой рукой прямой ладонью в горизонтальном положении прикоснуться к мизинцу левой. После одновременно сменить положение правой и левой рук.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28794" y="571480"/>
            <a:ext cx="5521429" cy="428614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500174"/>
            <a:ext cx="3429024" cy="2573131"/>
          </a:xfrm>
        </p:spPr>
      </p:pic>
      <p:pic>
        <p:nvPicPr>
          <p:cNvPr id="11" name="Рисунок 10" descr="5.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8" y="1500174"/>
            <a:ext cx="3352802" cy="2515934"/>
          </a:xfrm>
          <a:prstGeom prst="rect">
            <a:avLst/>
          </a:prstGeom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-424428"/>
            <a:ext cx="921598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Helvetica Neue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000" i="1" dirty="0" smtClean="0">
              <a:solidFill>
                <a:srgbClr val="000000"/>
              </a:solidFill>
              <a:latin typeface="Helvetica Neue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Кулак - ребро – ладонь"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— последовательно менять три положения: сжатая в кулак ладонь, ладонь ребром на плоскости стола, ладонь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плоскости стола (сначала правой рукой, потом левой, затем двумя руками вместе).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5.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71802" y="4000504"/>
            <a:ext cx="3357586" cy="25195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071570"/>
          </a:xfrm>
        </p:spPr>
        <p:txBody>
          <a:bodyPr>
            <a:normAutofit fontScale="90000"/>
          </a:bodyPr>
          <a:lstStyle/>
          <a:p>
            <a:pPr lvl="0"/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 smtClean="0">
                <a:solidFill>
                  <a:schemeClr val="tx1"/>
                </a:solidFill>
              </a:rPr>
              <a:t>«</a:t>
            </a:r>
            <a:r>
              <a:rPr lang="ru-RU" sz="2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Ладушки-оладушки»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правая рука лежит ладонью вниз, а левая – ладонью вверх; одновременная смена позиции со словами: «Мы играли в ладушки – жарили оладушки, так пожарим, повернем и опять играть начнем»</a:t>
            </a:r>
            <a:r>
              <a:rPr lang="ru-RU" sz="2200" dirty="0" smtClean="0">
                <a:solidFill>
                  <a:schemeClr val="tx1"/>
                </a:solidFill>
              </a:rPr>
              <a:t/>
            </a:r>
            <a:br>
              <a:rPr lang="ru-RU" sz="2200" dirty="0" smtClean="0">
                <a:solidFill>
                  <a:schemeClr val="tx1"/>
                </a:solidFill>
              </a:rPr>
            </a:b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480" y="1571612"/>
            <a:ext cx="5710823" cy="42853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3880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/>
              <a:t>    </a:t>
            </a:r>
            <a:r>
              <a:rPr lang="ru-RU" sz="2800" dirty="0" smtClean="0"/>
              <a:t>Большинство из нас выполняют рутинные ежедневные физические действия «удобной» рукой. Попробуйте сами и предложите ребенку чистить зубы, причесываться, доставать предметы, рисовать и даже писать другой рукой. </a:t>
            </a:r>
          </a:p>
          <a:p>
            <a:pPr>
              <a:buNone/>
            </a:pPr>
            <a:r>
              <a:rPr lang="ru-RU" sz="2800" dirty="0" smtClean="0"/>
              <a:t>   Исследования показывают, что выполнение обычного действия «необычной» рукой активизирует новые участки мозга и помогает развивать новые контакты между клетками мозга. </a:t>
            </a:r>
          </a:p>
          <a:p>
            <a:pPr>
              <a:buNone/>
            </a:pPr>
            <a:r>
              <a:rPr lang="ru-RU" sz="2800" dirty="0" smtClean="0"/>
              <a:t>   Так что пробуйте, экспериментируйте. Это не только полезно, но и весело!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«Руки учат голову, затем поумневшая голова учит руки, а умелые руки снова способствуют развитию мозга»</a:t>
            </a:r>
          </a:p>
          <a:p>
            <a:pPr algn="r">
              <a:buNone/>
            </a:pPr>
            <a:endParaRPr lang="ru-RU" sz="3600" i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И.П.Павлов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Слово «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кинезиология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» происходит от греческого слова «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кинезис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», обозначающего движение, и «логос» - наука, 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т.е. наука о движениях.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/>
          <a:lstStyle/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Кинезиология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- наука о развитии умственных способностей и физического здоровья через определенные двигательные упражнения.</a:t>
            </a:r>
          </a:p>
          <a:p>
            <a:pPr>
              <a:buNone/>
            </a:pPr>
            <a:r>
              <a:rPr lang="ru-RU" sz="3200" dirty="0" smtClean="0"/>
              <a:t>   </a:t>
            </a:r>
            <a:r>
              <a:rPr lang="ru-RU" sz="3200" b="1" dirty="0" err="1" smtClean="0"/>
              <a:t>Кинезиологические</a:t>
            </a:r>
            <a:r>
              <a:rPr lang="ru-RU" sz="3200" b="1" dirty="0" smtClean="0"/>
              <a:t> упражнения </a:t>
            </a:r>
            <a:r>
              <a:rPr lang="ru-RU" sz="3200" dirty="0" smtClean="0"/>
              <a:t>– это комплекс движений позволяющих активизировать межполушарное взаимодействие.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8168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Основная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кинезиологии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межполушарные взаимодействия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, способствующие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активизации мыслительной деятельности.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синхронизация работы полушарий;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развитие мелкой моторики;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развитие памяти, внимания, речи;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развитие мышления;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снижение утомляемости, формирование произвольного контроля;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- повышение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стрессоустойчивости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8168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Упражнения проводятся по специально разработанным комплексам. </a:t>
            </a:r>
          </a:p>
          <a:p>
            <a:pPr>
              <a:buNone/>
            </a:pPr>
            <a:r>
              <a:rPr lang="ru-RU" dirty="0" smtClean="0"/>
              <a:t>   В комплексы включены дыхательные, </a:t>
            </a:r>
            <a:r>
              <a:rPr lang="ru-RU" dirty="0" err="1" smtClean="0"/>
              <a:t>глазодвигательные</a:t>
            </a:r>
            <a:r>
              <a:rPr lang="ru-RU" dirty="0" smtClean="0"/>
              <a:t> упражнения, упражнения на релаксацию и массаж(ушных раковин, лица), упражнения для развития мелкой моторики рук, упражнения на растяжку мышц и на самоощущение тела.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89599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Дыхательные упражнения             самоконтроль,              правильное дыхание  </a:t>
            </a:r>
          </a:p>
          <a:p>
            <a:pPr>
              <a:buNone/>
            </a:pPr>
            <a:r>
              <a:rPr lang="ru-RU" dirty="0" err="1" smtClean="0"/>
              <a:t>Глазодвигательные</a:t>
            </a:r>
            <a:r>
              <a:rPr lang="ru-RU" dirty="0" smtClean="0"/>
              <a:t> упражнения           расширение поля зрения, профилактика глазных заболеваний</a:t>
            </a:r>
          </a:p>
          <a:p>
            <a:pPr>
              <a:buNone/>
            </a:pPr>
            <a:r>
              <a:rPr lang="ru-RU" dirty="0" smtClean="0"/>
              <a:t>Однонаправленные и разнонаправленные движения глаз и языка           повышение энергетики организма, развитие межполушарного взаимодействия</a:t>
            </a:r>
          </a:p>
          <a:p>
            <a:pPr>
              <a:buNone/>
            </a:pPr>
            <a:r>
              <a:rPr lang="ru-RU" dirty="0" smtClean="0"/>
              <a:t>Упражнения на релаксацию организма                снятие напряжения, расслабление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073769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Стрелка вправо 7"/>
          <p:cNvSpPr/>
          <p:nvPr/>
        </p:nvSpPr>
        <p:spPr>
          <a:xfrm>
            <a:off x="4286248" y="642918"/>
            <a:ext cx="71438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5072066" y="1500174"/>
            <a:ext cx="642942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2000232" y="2643182"/>
            <a:ext cx="642942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6000760" y="3429000"/>
            <a:ext cx="928694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457200" y="428625"/>
            <a:ext cx="8229600" cy="58959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   Для результативности коррекционно-развивающей работы необходимо учитывать определенные условия: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   -занятия проводятся ежедневно;</a:t>
            </a:r>
            <a:br>
              <a:rPr lang="ru-RU" sz="2800" dirty="0" smtClean="0"/>
            </a:br>
            <a:r>
              <a:rPr lang="ru-RU" sz="2800" dirty="0" smtClean="0"/>
              <a:t>-занятия проводятся утром по 7-10 минут, как часть занятия для детей дошкольного возраста;</a:t>
            </a:r>
            <a:br>
              <a:rPr lang="ru-RU" sz="2800" dirty="0" smtClean="0"/>
            </a:br>
            <a:r>
              <a:rPr lang="ru-RU" sz="2800" dirty="0" smtClean="0"/>
              <a:t>-занятия проводятся в доброжелательной обстановке;</a:t>
            </a:r>
            <a:br>
              <a:rPr lang="ru-RU" sz="2800" dirty="0" smtClean="0"/>
            </a:br>
            <a:r>
              <a:rPr lang="ru-RU" sz="2800" dirty="0" smtClean="0"/>
              <a:t>-от детей требуется точное выполнение движений и приемов;</a:t>
            </a:r>
            <a:br>
              <a:rPr lang="ru-RU" sz="2800" dirty="0" smtClean="0"/>
            </a:br>
            <a:r>
              <a:rPr lang="ru-RU" sz="2800" dirty="0" smtClean="0"/>
              <a:t>-упражнения проводятся стоя или сидя за столом.</a:t>
            </a:r>
          </a:p>
          <a:p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6745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Кинезиологические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упражнения для детей  старшего дошкольного возраста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8105" y="1378628"/>
            <a:ext cx="5374225" cy="4032805"/>
          </a:xfrm>
        </p:spPr>
      </p:pic>
      <p:sp>
        <p:nvSpPr>
          <p:cNvPr id="5" name="Прямоугольник 4"/>
          <p:cNvSpPr/>
          <p:nvPr/>
        </p:nvSpPr>
        <p:spPr>
          <a:xfrm>
            <a:off x="857224" y="5691157"/>
            <a:ext cx="750099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«Кольцо»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— поочередно перебирать пальцы рук, соединяя в кольцо с большим пальцем последовательно указательный, средний и т.д.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81</TotalTime>
  <Words>283</Words>
  <Application>Microsoft Office PowerPoint</Application>
  <PresentationFormat>Экран (4:3)</PresentationFormat>
  <Paragraphs>41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     Кинезиология  Гимнастика для мозга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Кинезиологические упражнения для детей  старшего дошкольного возраста</vt:lpstr>
      <vt:lpstr>«Кошка» - последовательно менять два положения руки: кулак, ладонь (сначала правой рукой, потом левой, затем двумя руками вместе).  </vt:lpstr>
      <vt:lpstr>        «Ухо-нос» - левой рукой взяться за кончик носа, правой - за противоположное ухо, затем одновременно опустить руки и поменять их положение. </vt:lpstr>
      <vt:lpstr>«Лезгинка» - левую руку сложить в кулак, большой палец отставить в сторону, кулак развернуть пальцами к себе. Правой рукой прямой ладонью в горизонтальном положении прикоснуться к мизинцу левой. После одновременно сменить положение правой и левой рук. </vt:lpstr>
      <vt:lpstr>Слайд 13</vt:lpstr>
      <vt:lpstr>  «Ладушки-оладушки»: правая рука лежит ладонью вниз, а левая – ладонью вверх; одновременная смена позиции со словами: «Мы играли в ладушки – жарили оладушки, так пожарим, повернем и опять играть начнем» 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Кинезиология  Гимнастика для мозга </dc:title>
  <dc:creator>Тимур и Оля</dc:creator>
  <cp:lastModifiedBy>Тимур</cp:lastModifiedBy>
  <cp:revision>11</cp:revision>
  <dcterms:created xsi:type="dcterms:W3CDTF">2017-03-19T11:14:54Z</dcterms:created>
  <dcterms:modified xsi:type="dcterms:W3CDTF">2017-03-23T04:12:52Z</dcterms:modified>
</cp:coreProperties>
</file>