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-571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3D312-7499-45EA-82BC-60534ED185C6}" type="datetimeFigureOut">
              <a:rPr lang="ru-RU" smtClean="0"/>
              <a:pPr/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C8ADB-EE53-4DCF-9522-9FF5219A69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6142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3D312-7499-45EA-82BC-60534ED185C6}" type="datetimeFigureOut">
              <a:rPr lang="ru-RU" smtClean="0"/>
              <a:pPr/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C8ADB-EE53-4DCF-9522-9FF5219A69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981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3D312-7499-45EA-82BC-60534ED185C6}" type="datetimeFigureOut">
              <a:rPr lang="ru-RU" smtClean="0"/>
              <a:pPr/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C8ADB-EE53-4DCF-9522-9FF5219A69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2292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3D312-7499-45EA-82BC-60534ED185C6}" type="datetimeFigureOut">
              <a:rPr lang="ru-RU" smtClean="0"/>
              <a:pPr/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C8ADB-EE53-4DCF-9522-9FF5219A69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3195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3D312-7499-45EA-82BC-60534ED185C6}" type="datetimeFigureOut">
              <a:rPr lang="ru-RU" smtClean="0"/>
              <a:pPr/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C8ADB-EE53-4DCF-9522-9FF5219A69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63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3D312-7499-45EA-82BC-60534ED185C6}" type="datetimeFigureOut">
              <a:rPr lang="ru-RU" smtClean="0"/>
              <a:pPr/>
              <a:t>01.07.2020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C8ADB-EE53-4DCF-9522-9FF5219A69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1414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3D312-7499-45EA-82BC-60534ED185C6}" type="datetimeFigureOut">
              <a:rPr lang="ru-RU" smtClean="0"/>
              <a:pPr/>
              <a:t>01.07.2020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C8ADB-EE53-4DCF-9522-9FF5219A69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5822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3D312-7499-45EA-82BC-60534ED185C6}" type="datetimeFigureOut">
              <a:rPr lang="ru-RU" smtClean="0"/>
              <a:pPr/>
              <a:t>01.07.2020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C8ADB-EE53-4DCF-9522-9FF5219A69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2136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3D312-7499-45EA-82BC-60534ED185C6}" type="datetimeFigureOut">
              <a:rPr lang="ru-RU" smtClean="0"/>
              <a:pPr/>
              <a:t>01.07.2020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C8ADB-EE53-4DCF-9522-9FF5219A69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9804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3D312-7499-45EA-82BC-60534ED185C6}" type="datetimeFigureOut">
              <a:rPr lang="ru-RU" smtClean="0"/>
              <a:pPr/>
              <a:t>01.07.2020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C8ADB-EE53-4DCF-9522-9FF5219A69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898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3D312-7499-45EA-82BC-60534ED185C6}" type="datetimeFigureOut">
              <a:rPr lang="ru-RU" smtClean="0"/>
              <a:pPr/>
              <a:t>01.07.2020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C8ADB-EE53-4DCF-9522-9FF5219A69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2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3D312-7499-45EA-82BC-60534ED185C6}" type="datetimeFigureOut">
              <a:rPr lang="ru-RU" smtClean="0"/>
              <a:pPr/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C8ADB-EE53-4DCF-9522-9FF5219A69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9079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https://netmorshin.ru/wp-content/uploads/2017/08/Morkov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st.depositphotos.com/1003198/1336/v/950/depositphotos_13366736-stock-illustration-fresh-carrot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2" descr="https://szmedia.ru/public/files/content/3/322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4" descr="https://szmedia.ru/public/files/content/3/322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6" descr="https://cdn2.stylecraze.com/wp-content/uploads/2012/06/432-fruits-and-vegetables-for-healthy-skin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2" name="Picture 18" descr="http://health-ua.com/wp-content/uploads/2017/06/Rainbow-of-Fruits-and-Vegetable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03" r="1275"/>
          <a:stretch/>
        </p:blipFill>
        <p:spPr bwMode="auto">
          <a:xfrm>
            <a:off x="120079" y="638982"/>
            <a:ext cx="8988425" cy="5598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46960" y="1196752"/>
            <a:ext cx="8250080" cy="269391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88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Фрукт или овощ</a:t>
            </a:r>
            <a:endParaRPr lang="ru-RU" sz="8800" b="1" cap="none" spc="0" dirty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220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https://netmorshin.ru/wp-content/uploads/2017/08/Morkov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st.depositphotos.com/1003198/1336/v/950/depositphotos_13366736-stock-illustration-fresh-carrot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://ds50.obrblag.info/wp-content/uploads/sites/37/2018/08/img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14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clipart-library.com/images/BTgr6rMRc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59" t="2813" r="5125" b="3969"/>
          <a:stretch/>
        </p:blipFill>
        <p:spPr bwMode="auto">
          <a:xfrm>
            <a:off x="1041517" y="7937"/>
            <a:ext cx="7058875" cy="6632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09258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8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ramdou80.edumsko.ru/uploads/3000/2716/section/350923/bot.jpg?149750815832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http://3.bp.blogspot.com/-QpcKYov5nGQ/UGKC6r0lTtI/AAAAAAAAAQw/Qctbg-JgzYo/w1200-h630-p-k-no-nu/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45" r="5467"/>
          <a:stretch/>
        </p:blipFill>
        <p:spPr bwMode="auto">
          <a:xfrm>
            <a:off x="69693" y="30588"/>
            <a:ext cx="9074307" cy="65667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alik.biz/upload/000/u1/1847/a08457a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377" t="9273" r="15549" b="13649"/>
          <a:stretch/>
        </p:blipFill>
        <p:spPr bwMode="auto">
          <a:xfrm>
            <a:off x="1547664" y="382137"/>
            <a:ext cx="6336704" cy="6215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81339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8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ds50.obrblag.info/wp-content/uploads/sites/37/2018/08/img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14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im0-tub-ru.yandex.net/i?id=d9ccbee52bba6619e4296a1f02a80e4b&amp;n=13&amp;exp=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85799" y="188640"/>
            <a:ext cx="6517030" cy="6225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19170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8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ds50.obrblag.info/wp-content/uploads/sites/37/2018/08/img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14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ds02.infourok.ru/uploads/ex/1018/0007b137-326f86d6/hello_html_39388f3b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905" r="11389"/>
          <a:stretch/>
        </p:blipFill>
        <p:spPr bwMode="auto">
          <a:xfrm>
            <a:off x="104858" y="1337480"/>
            <a:ext cx="8889018" cy="46997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16179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8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ds50.obrblag.info/wp-content/uploads/sites/37/2018/08/img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14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https://drawreactor.ru/wp-content/uploads/2017/02/how-to-draw-tomato-dem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www.memotest.ru/ImageUpload/d286cf75-483c-4e4e-8601-a4778d3d89a8/domates-1000x100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c.pxhere.com/photos/9b/27/vegetable_red_tomato-958675.jpg!d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6" name="Picture 8" descr="https://im0-tub-ru.yandex.net/i?id=ca172a28112f60294aa3e7ee7ccd01f0&amp;n=13&amp;exp=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754" t="4957" r="10406" b="6059"/>
          <a:stretch/>
        </p:blipFill>
        <p:spPr bwMode="auto">
          <a:xfrm>
            <a:off x="1893094" y="312736"/>
            <a:ext cx="5421982" cy="61405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01909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8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3.bp.blogspot.com/-QpcKYov5nGQ/UGKC6r0lTtI/AAAAAAAAAQw/Qctbg-JgzYo/w1200-h630-p-k-no-nu/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45" r="5467"/>
          <a:stretch/>
        </p:blipFill>
        <p:spPr bwMode="auto">
          <a:xfrm>
            <a:off x="69693" y="30588"/>
            <a:ext cx="9074307" cy="65667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dizajninterer.ru/wp-content/uploads/2017/04/Obrezka-persika-5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383" r="7503" b="6677"/>
          <a:stretch/>
        </p:blipFill>
        <p:spPr bwMode="auto">
          <a:xfrm>
            <a:off x="1291562" y="573206"/>
            <a:ext cx="6179295" cy="58081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8483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8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4" name="Picture 8" descr="http://shop.kovcheg-village.ru/wp-content/uploads/2017/09/%D0%A1%D0%B2%D0%B5%D0%BA%D0%BB%D0%B0-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153" r="25470" b="5136"/>
          <a:stretch/>
        </p:blipFill>
        <p:spPr bwMode="auto">
          <a:xfrm rot="827365">
            <a:off x="5809807" y="3590299"/>
            <a:ext cx="2945629" cy="3135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avatars.mds.yandex.net/get-marketpic/238524/market_T13c2Vmbc_CCUoTyuprGeA/ori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409" t="20497" r="8984" b="17898"/>
          <a:stretch/>
        </p:blipFill>
        <p:spPr bwMode="auto">
          <a:xfrm>
            <a:off x="5220072" y="830615"/>
            <a:ext cx="3446802" cy="2701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476672"/>
            <a:ext cx="5832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лишнее…</a:t>
            </a:r>
            <a:endParaRPr lang="ru-RU" sz="4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s://avatars.mds.yandex.net/get-marketpic/202108/market_67auwN80FRa4vNEIaUkr1g/ori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3168"/>
            <a:ext cx="3650484" cy="271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10" descr="https://avatanplus.com/files/resources/mid/5795e25acaabe156217c32c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8" name="Picture 12" descr="https://ozon-st.cdn.ngenix.net/multimedia/102137913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7057" y="3954116"/>
            <a:ext cx="325547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1017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im0-tub-ru.yandex.net/i?id=fa6c14e6a7e9114b514d7717edb6177e&amp;n=13&amp;exp=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1" y="1556793"/>
            <a:ext cx="2088231" cy="200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476672"/>
            <a:ext cx="5832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лишнее…</a:t>
            </a:r>
            <a:endParaRPr lang="ru-RU" sz="4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4" name="Picture 4" descr="https://im0-tub-ru.yandex.net/i?id=5ac2ea6c8bd2431e14e4df974812a8bd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40686" y="1556793"/>
            <a:ext cx="2578313" cy="224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shlakov.net/wp-content/uploads/2017/04/bananas1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832424"/>
            <a:ext cx="3118184" cy="2338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://lookstrong.ru/wp-content/uploads/2016/06/%D0%BA%D0%B0%D0%B1%D0%B0%D1%87%D0%BE%D0%B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4526" y="3780223"/>
            <a:ext cx="3070632" cy="230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29353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9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12</cp:revision>
  <dcterms:created xsi:type="dcterms:W3CDTF">2018-11-06T05:23:37Z</dcterms:created>
  <dcterms:modified xsi:type="dcterms:W3CDTF">2020-07-01T17:29:36Z</dcterms:modified>
</cp:coreProperties>
</file>