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8" r:id="rId3"/>
    <p:sldId id="264" r:id="rId4"/>
    <p:sldId id="262" r:id="rId5"/>
    <p:sldId id="266" r:id="rId6"/>
    <p:sldId id="265" r:id="rId7"/>
    <p:sldId id="267" r:id="rId8"/>
    <p:sldId id="268" r:id="rId9"/>
    <p:sldId id="269" r:id="rId10"/>
    <p:sldId id="270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00"/>
    <a:srgbClr val="004200"/>
    <a:srgbClr val="B00000"/>
    <a:srgbClr val="8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DA6CCA-4463-4719-A2B1-2048AF7F95B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EF6AA8-A671-420D-B3B6-A3E914CAEEC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AC89BB-E6EC-4A93-BFF5-B2FB918A7DD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4F8762-7524-439F-8E0D-00380593973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A2D5F3-7B14-48CF-A0F8-D4A029F3C51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DA38EC-2B2C-4620-8F94-1E97FAC5CD6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93E46D-1D43-4D71-9E5B-9F36EB9CC8F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02CE04-0AC0-457C-BB6D-C5AE17D9F39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59E66A-7AB5-40A4-B910-04C8D507E94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74C6B1-72E8-4054-9E82-3BC0D44E402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4EBC0F-188D-4AEE-B928-CE76813F9DF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4A775B7-EE4F-4C26-A46D-75A07612EB7D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85918" y="428604"/>
            <a:ext cx="60134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Глаголы 1 группы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4341" name="Picture 5" descr="http://omsk.transaerotour.com/images/all/country/454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1928802"/>
            <a:ext cx="5715000" cy="4286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fr-FR" sz="2000" b="1" dirty="0" smtClean="0"/>
              <a:t>J΄ouvre les yeux,</a:t>
            </a:r>
            <a:br>
              <a:rPr lang="fr-FR" sz="2000" b="1" dirty="0" smtClean="0"/>
            </a:br>
            <a:r>
              <a:rPr lang="fr-FR" sz="2000" b="1" dirty="0" smtClean="0"/>
              <a:t>Le ciel est blue,</a:t>
            </a:r>
            <a:br>
              <a:rPr lang="fr-FR" sz="2000" b="1" dirty="0" smtClean="0"/>
            </a:br>
            <a:r>
              <a:rPr lang="fr-FR" sz="2000" b="1" dirty="0" smtClean="0"/>
              <a:t>La neige a fondu</a:t>
            </a:r>
            <a:br>
              <a:rPr lang="fr-FR" sz="2000" b="1" dirty="0" smtClean="0"/>
            </a:br>
            <a:r>
              <a:rPr lang="fr-FR" sz="2000" b="1" dirty="0" smtClean="0"/>
              <a:t>Mars est venu. </a:t>
            </a:r>
            <a:br>
              <a:rPr lang="fr-FR" sz="2000" b="1" dirty="0" smtClean="0"/>
            </a:br>
            <a:r>
              <a:rPr lang="fr-FR" sz="2000" b="1" dirty="0" smtClean="0"/>
              <a:t/>
            </a:r>
            <a:br>
              <a:rPr lang="fr-FR" sz="2000" b="1" dirty="0" smtClean="0"/>
            </a:br>
            <a:r>
              <a:rPr lang="fr-FR" sz="2000" b="1" dirty="0" smtClean="0"/>
              <a:t>Le 8 Mars, c’est la fête des mamans!</a:t>
            </a:r>
            <a:br>
              <a:rPr lang="fr-FR" sz="2000" b="1" dirty="0" smtClean="0"/>
            </a:br>
            <a:r>
              <a:rPr lang="fr-FR" sz="2000" b="1" dirty="0" smtClean="0"/>
              <a:t>Chère maman,</a:t>
            </a:r>
            <a:br>
              <a:rPr lang="fr-FR" sz="2000" b="1" dirty="0" smtClean="0"/>
            </a:br>
            <a:r>
              <a:rPr lang="fr-FR" sz="2000" b="1" dirty="0" smtClean="0"/>
              <a:t>Je te souhaite</a:t>
            </a:r>
            <a:br>
              <a:rPr lang="fr-FR" sz="2000" b="1" dirty="0" smtClean="0"/>
            </a:br>
            <a:r>
              <a:rPr lang="fr-FR" sz="2000" b="1" dirty="0" smtClean="0"/>
              <a:t>Le jour de ta fête,</a:t>
            </a:r>
            <a:br>
              <a:rPr lang="fr-FR" sz="2000" b="1" dirty="0" smtClean="0"/>
            </a:br>
            <a:r>
              <a:rPr lang="fr-FR" sz="2000" b="1" dirty="0" smtClean="0"/>
              <a:t>De tout mon cœur</a:t>
            </a:r>
            <a:br>
              <a:rPr lang="fr-FR" sz="2000" b="1" dirty="0" smtClean="0"/>
            </a:br>
            <a:r>
              <a:rPr lang="fr-FR" sz="2000" b="1" dirty="0" smtClean="0"/>
              <a:t>Beaucoup de bonheur!</a:t>
            </a:r>
            <a:br>
              <a:rPr lang="fr-FR" sz="2000" b="1" dirty="0" smtClean="0"/>
            </a:br>
            <a:r>
              <a:rPr lang="fr-FR" sz="2000" b="1" dirty="0" smtClean="0"/>
              <a:t/>
            </a:r>
            <a:br>
              <a:rPr lang="fr-FR" sz="2000" b="1" dirty="0" smtClean="0"/>
            </a:br>
            <a:r>
              <a:rPr lang="fr-FR" sz="2000" b="1" dirty="0" smtClean="0"/>
              <a:t>Prends cette petite fleur</a:t>
            </a:r>
            <a:br>
              <a:rPr lang="fr-FR" sz="2000" b="1" dirty="0" smtClean="0"/>
            </a:br>
            <a:r>
              <a:rPr lang="fr-FR" sz="2000" b="1" dirty="0" smtClean="0"/>
              <a:t>Fraîche et jolie,</a:t>
            </a:r>
            <a:br>
              <a:rPr lang="fr-FR" sz="2000" b="1" dirty="0" smtClean="0"/>
            </a:br>
            <a:r>
              <a:rPr lang="fr-FR" sz="2000" b="1" dirty="0" smtClean="0"/>
              <a:t>Prends aussi mon petit cœur,</a:t>
            </a:r>
            <a:br>
              <a:rPr lang="fr-FR" sz="2000" b="1" dirty="0" smtClean="0"/>
            </a:br>
            <a:r>
              <a:rPr lang="fr-FR" sz="2000" b="1" dirty="0" smtClean="0"/>
              <a:t>Maman chèrie. 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5424" y="214290"/>
            <a:ext cx="90785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Выберите глаголы 1 группы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357290" y="1357298"/>
            <a:ext cx="27113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fr-FR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marcher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929058" y="2143116"/>
            <a:ext cx="17235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fr-FR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avoir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71538" y="3429000"/>
            <a:ext cx="27882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fr-FR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regarder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215074" y="1357298"/>
            <a:ext cx="20313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fr-FR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sauter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786314" y="3429000"/>
            <a:ext cx="13263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être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428860" y="5072074"/>
            <a:ext cx="15311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fr-FR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aller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357818" y="5072074"/>
            <a:ext cx="26084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fr-FR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dessiner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500826" y="2786058"/>
            <a:ext cx="21852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fr-FR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danser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  <p:bldP spid="14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857356" y="714356"/>
            <a:ext cx="24545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chanter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5365" name="Picture 5" descr="http://ona-znaet.ru/statii/2/172/a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516740"/>
            <a:ext cx="2680832" cy="2341260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4929190" y="714356"/>
            <a:ext cx="18389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chant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85786" y="1500174"/>
            <a:ext cx="26661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fr-FR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Je chant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500430" y="1500174"/>
            <a:ext cx="4924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fr-FR" sz="5400" b="1" cap="none" spc="0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e</a:t>
            </a:r>
            <a:endParaRPr lang="ru-RU" sz="5400" b="1" cap="none" spc="0" dirty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85786" y="2285992"/>
            <a:ext cx="27949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fr-FR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Tu chant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500430" y="2285992"/>
            <a:ext cx="7617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fr-FR" sz="5400" b="1" cap="none" spc="0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es</a:t>
            </a:r>
            <a:endParaRPr lang="ru-RU" sz="5400" b="1" cap="none" spc="0" dirty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214414" y="3143248"/>
            <a:ext cx="24737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fr-FR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Il chant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714744" y="3143248"/>
            <a:ext cx="4924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fr-FR" sz="5400" b="1" cap="none" spc="0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e</a:t>
            </a:r>
            <a:endParaRPr lang="ru-RU" sz="5400" b="1" cap="none" spc="0" dirty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643042" y="4000504"/>
            <a:ext cx="31662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fr-FR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Elle chant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4714876" y="4000504"/>
            <a:ext cx="4924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fr-FR" sz="5400" b="1" cap="none" spc="0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e</a:t>
            </a:r>
            <a:endParaRPr lang="ru-RU" sz="5400" b="1" cap="none" spc="0" dirty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143372" y="1571612"/>
            <a:ext cx="35125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fr-FR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Nous chant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7572396" y="1500174"/>
            <a:ext cx="11849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fr-FR" sz="5400" b="1" cap="none" spc="0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ons</a:t>
            </a:r>
            <a:endParaRPr lang="ru-RU" sz="5400" b="1" cap="none" spc="0" dirty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4500562" y="2357430"/>
            <a:ext cx="34489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fr-FR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Vous chant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7929586" y="2357430"/>
            <a:ext cx="8002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fr-FR" sz="5400" b="1" cap="none" spc="0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ez</a:t>
            </a:r>
            <a:endParaRPr lang="ru-RU" sz="5400" b="1" cap="none" spc="0" dirty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786314" y="3143248"/>
            <a:ext cx="27430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fr-FR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Ils chant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7429520" y="3143248"/>
            <a:ext cx="11079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fr-FR" sz="5400" b="1" cap="none" spc="0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ent</a:t>
            </a:r>
            <a:endParaRPr lang="ru-RU" sz="5400" b="1" cap="none" spc="0" dirty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3857620" y="4929198"/>
            <a:ext cx="34355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fr-FR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Elles chant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7215206" y="4929198"/>
            <a:ext cx="11079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fr-FR" sz="5400" b="1" cap="none" spc="0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ent</a:t>
            </a:r>
            <a:endParaRPr lang="ru-RU" sz="5400" b="1" cap="none" spc="0" dirty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66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6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86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357290" y="285728"/>
            <a:ext cx="626351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Поставьте нужные 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окончания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2000240"/>
            <a:ext cx="28777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fr-FR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Je dessin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86116" y="2000240"/>
            <a:ext cx="4988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fr-FR" sz="54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e</a:t>
            </a:r>
            <a:endParaRPr lang="ru-RU" sz="54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64289" y="2967335"/>
            <a:ext cx="28462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fr-FR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Tu chant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000628" y="2928934"/>
            <a:ext cx="7617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r-FR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es</a:t>
            </a:r>
            <a:endParaRPr lang="ru-RU" sz="5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86116" y="3857628"/>
            <a:ext cx="33009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fr-FR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Nous dans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500826" y="3857628"/>
            <a:ext cx="12041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fr-FR" sz="54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ons</a:t>
            </a:r>
            <a:endParaRPr lang="ru-RU" sz="54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428728" y="4929198"/>
            <a:ext cx="37057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fr-FR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Vous march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072066" y="4929198"/>
            <a:ext cx="8002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fr-FR" sz="5400" b="1" cap="none" spc="0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ez</a:t>
            </a:r>
            <a:endParaRPr lang="ru-RU" sz="5400" b="1" cap="none" spc="0" dirty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0" grpId="0"/>
      <p:bldP spid="11" grpId="0"/>
      <p:bldP spid="12" grpId="0"/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85918" y="285728"/>
            <a:ext cx="30396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Она идет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7650" name="Picture 2" descr="http://jpg.st.klumba.ua/img/users/avatars/original/209/avatar-209334-2013072317153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214290"/>
            <a:ext cx="2853317" cy="242532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14480" y="1500174"/>
            <a:ext cx="37308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r-FR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Elle march</a:t>
            </a:r>
            <a:r>
              <a:rPr lang="fr-FR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</a:t>
            </a:r>
            <a:endParaRPr lang="ru-RU" sz="5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7652" name="Picture 4" descr="http://www.anywalls.com/pic/201210/640x480/anywalls.com-667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4286256"/>
            <a:ext cx="2952770" cy="221457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785786" y="3071810"/>
            <a:ext cx="32998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Они поют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14810" y="4786322"/>
            <a:ext cx="43588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r-FR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Elles chant</a:t>
            </a:r>
            <a:r>
              <a:rPr lang="fr-FR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ent</a:t>
            </a:r>
            <a:endParaRPr lang="ru-RU" sz="5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static6.depositphotos.com/1150740/653/v/950/depositphotos_6539108-Cartoon-boy-drawing-heart-shape-with-paintbrus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60" y="214290"/>
            <a:ext cx="2857520" cy="284355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14546" y="357166"/>
            <a:ext cx="33506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Он рисует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86116" y="1428736"/>
            <a:ext cx="29995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fr-FR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Il dessin</a:t>
            </a:r>
            <a:r>
              <a:rPr lang="fr-FR" sz="54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e</a:t>
            </a:r>
            <a:endParaRPr lang="ru-RU" sz="54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8676" name="Picture 4" descr="http://detki-mamki.ru/wp-content/uploads/2013/05/184125_40414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071810"/>
            <a:ext cx="3610514" cy="242889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000496" y="3643314"/>
            <a:ext cx="3998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Они играют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714744" y="5357826"/>
            <a:ext cx="29738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fr-FR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Ils jou</a:t>
            </a:r>
            <a:r>
              <a:rPr lang="fr-FR" sz="5400" b="1" cap="none" spc="0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ent</a:t>
            </a:r>
            <a:endParaRPr lang="ru-RU" sz="5400" b="1" cap="none" spc="0" dirty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gallery.forum-grad.ru/files/2/5/5/7/sadikigr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4" y="285728"/>
            <a:ext cx="4762500" cy="47625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928662" y="357166"/>
            <a:ext cx="3998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Они играют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357290" y="4929198"/>
            <a:ext cx="657229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fr-FR" sz="80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Ils</a:t>
            </a:r>
            <a:r>
              <a:rPr lang="fr-FR" sz="8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jou</a:t>
            </a:r>
            <a:r>
              <a:rPr lang="fr-FR" sz="80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ent</a:t>
            </a:r>
            <a:endParaRPr lang="ru-RU" sz="80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4348" y="285728"/>
            <a:ext cx="79805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Самостоятельная работа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28728" y="1142984"/>
            <a:ext cx="6962483" cy="424731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1.Nous dans.... bien</a:t>
            </a:r>
          </a:p>
          <a:p>
            <a:pPr algn="ctr"/>
            <a:r>
              <a:rPr lang="fr-FR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2.Je cherch... mon chat</a:t>
            </a:r>
          </a:p>
          <a:p>
            <a:pPr algn="ctr"/>
            <a:r>
              <a:rPr lang="fr-F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3.Il march...  vite</a:t>
            </a:r>
          </a:p>
          <a:p>
            <a:pPr algn="ctr"/>
            <a:r>
              <a:rPr lang="fr-FR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4.Vous chant.... bien</a:t>
            </a:r>
          </a:p>
          <a:p>
            <a:pPr algn="ctr"/>
            <a:r>
              <a:rPr lang="fr-F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5.Ils saut...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728" y="1142984"/>
            <a:ext cx="6750887" cy="424731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1.Nous dans</a:t>
            </a:r>
            <a:r>
              <a:rPr lang="fr-F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ons</a:t>
            </a:r>
            <a:r>
              <a:rPr lang="fr-F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fr-FR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b</a:t>
            </a:r>
            <a:r>
              <a:rPr lang="fr-F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ien</a:t>
            </a:r>
          </a:p>
          <a:p>
            <a:pPr algn="ctr"/>
            <a:r>
              <a:rPr lang="fr-FR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2.Je cherch</a:t>
            </a:r>
            <a:r>
              <a:rPr lang="fr-FR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e</a:t>
            </a:r>
            <a:r>
              <a:rPr lang="fr-FR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mon chat</a:t>
            </a:r>
          </a:p>
          <a:p>
            <a:pPr algn="ctr"/>
            <a:r>
              <a:rPr lang="fr-F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3.Il march</a:t>
            </a:r>
            <a:r>
              <a:rPr lang="fr-F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e</a:t>
            </a:r>
            <a:r>
              <a:rPr lang="fr-F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 </a:t>
            </a:r>
            <a:r>
              <a:rPr lang="fr-FR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v</a:t>
            </a:r>
            <a:r>
              <a:rPr lang="fr-F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ite</a:t>
            </a:r>
          </a:p>
          <a:p>
            <a:pPr algn="ctr"/>
            <a:r>
              <a:rPr lang="fr-FR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4.Vous chant</a:t>
            </a:r>
            <a:r>
              <a:rPr lang="fr-FR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ez</a:t>
            </a:r>
            <a:r>
              <a:rPr lang="fr-FR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bien</a:t>
            </a:r>
          </a:p>
          <a:p>
            <a:pPr algn="ctr"/>
            <a:r>
              <a:rPr lang="fr-F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5.Ils saut</a:t>
            </a:r>
            <a:r>
              <a:rPr lang="fr-F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ent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Оформление по умолчанию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295</TotalTime>
  <Words>119</Words>
  <Application>Microsoft Office PowerPoint</Application>
  <PresentationFormat>Экран (4:3)</PresentationFormat>
  <Paragraphs>60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1</cp:lastModifiedBy>
  <cp:revision>43</cp:revision>
  <dcterms:created xsi:type="dcterms:W3CDTF">2012-08-12T16:04:58Z</dcterms:created>
  <dcterms:modified xsi:type="dcterms:W3CDTF">2014-02-28T17:00:20Z</dcterms:modified>
</cp:coreProperties>
</file>