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8" r:id="rId5"/>
    <p:sldId id="264" r:id="rId6"/>
    <p:sldId id="259" r:id="rId7"/>
    <p:sldId id="268" r:id="rId8"/>
    <p:sldId id="260" r:id="rId9"/>
    <p:sldId id="267" r:id="rId10"/>
    <p:sldId id="261" r:id="rId11"/>
    <p:sldId id="269" r:id="rId12"/>
    <p:sldId id="262" r:id="rId13"/>
    <p:sldId id="270" r:id="rId14"/>
    <p:sldId id="263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81" d="100"/>
          <a:sy n="81" d="100"/>
        </p:scale>
        <p:origin x="-9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92105-8137-468F-AF25-C15134CA5C38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FEAB1-0678-4297-AF52-7873B24DA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005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92105-8137-468F-AF25-C15134CA5C38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FEAB1-0678-4297-AF52-7873B24DA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55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92105-8137-468F-AF25-C15134CA5C38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FEAB1-0678-4297-AF52-7873B24DA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457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92105-8137-468F-AF25-C15134CA5C38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FEAB1-0678-4297-AF52-7873B24DA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291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92105-8137-468F-AF25-C15134CA5C38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FEAB1-0678-4297-AF52-7873B24DA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576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92105-8137-468F-AF25-C15134CA5C38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FEAB1-0678-4297-AF52-7873B24DA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87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92105-8137-468F-AF25-C15134CA5C38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FEAB1-0678-4297-AF52-7873B24DA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320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92105-8137-468F-AF25-C15134CA5C38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FEAB1-0678-4297-AF52-7873B24DA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063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92105-8137-468F-AF25-C15134CA5C38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FEAB1-0678-4297-AF52-7873B24DA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792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92105-8137-468F-AF25-C15134CA5C38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FEAB1-0678-4297-AF52-7873B24DA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20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92105-8137-468F-AF25-C15134CA5C38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FEAB1-0678-4297-AF52-7873B24DA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133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192105-8137-468F-AF25-C15134CA5C38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FEAB1-0678-4297-AF52-7873B24DA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1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63744" y="723275"/>
            <a:ext cx="946052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Презентация к 23 февраля </a:t>
            </a:r>
          </a:p>
          <a:p>
            <a:pPr algn="ctr"/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«Защитники страны»</a:t>
            </a:r>
            <a:endParaRPr lang="ru-RU" sz="54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075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102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лександр\Desktop\проект\tar1000_d_8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553" y="0"/>
            <a:ext cx="10339754" cy="689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442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157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лександр\Desktop\проект\30c8227b9bf9faf44100a0414e421bd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568" y="0"/>
            <a:ext cx="1032734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3895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508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187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ександр\Desktop\проект\parachute_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148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510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317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ксандр\Desktop\проект\argentinskiy-podvodnik-nazval-prichinu-vozmozhnoy-avarii-na-podlodke-san-huan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601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667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Александр\Desktop\проект\d616dce30f64a639e2e6a58c27485f91_cropp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553" y="0"/>
            <a:ext cx="9542585" cy="6874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9029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t="-5000" r="-8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3691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лександр\Desktop\проект\T-80UD_Ukraine_main_battle_tan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1725" y="-1"/>
            <a:ext cx="9499721" cy="6894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101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47</TotalTime>
  <Words>8</Words>
  <Application>Microsoft Office PowerPoint</Application>
  <PresentationFormat>Произвольный</PresentationFormat>
  <Paragraphs>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Александр</cp:lastModifiedBy>
  <cp:revision>8</cp:revision>
  <dcterms:created xsi:type="dcterms:W3CDTF">2017-02-28T17:55:27Z</dcterms:created>
  <dcterms:modified xsi:type="dcterms:W3CDTF">2018-03-22T13:15:01Z</dcterms:modified>
</cp:coreProperties>
</file>