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83" d="100"/>
          <a:sy n="83" d="100"/>
        </p:scale>
        <p:origin x="-3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581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1F95D-17C9-4CE4-8E7C-013B562E1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FDA33-BFB0-43BD-807E-C54276E1C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F2C70-F069-49F3-B283-CA864AEAD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99000-A6EC-4F52-8A3E-2CBBB6311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650AB-1FE3-411E-BE09-6ABD425C8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C83B3-9943-41C0-A04C-C71E231F7D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CCEE8-16FD-4BDE-9B72-9020E7C57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CB5A1-34D0-4E2B-ADCD-318F30FB0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2FDF2-A1BB-4237-891D-4BE2B9526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53B05-A279-498A-99B5-D89811E6C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F5725-E511-4357-B822-96A07E703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9921268-8939-483B-9941-97F729636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1785926"/>
            <a:ext cx="80329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souris Grisette est dans</a:t>
            </a:r>
          </a:p>
          <a:p>
            <a:pPr algn="ctr"/>
            <a:r>
              <a:rPr lang="fr-F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maisonnette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0"/>
            <a:ext cx="7201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Глагол-это действие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000108"/>
            <a:ext cx="86277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 франц.яз. 3 группы глаголов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714488"/>
            <a:ext cx="86993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Глаголы 1 гр. Оканчиваются на</a:t>
            </a:r>
            <a:endParaRPr lang="en-US" sz="36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36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36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-</a:t>
            </a:r>
            <a:r>
              <a:rPr lang="en-US" sz="3600" b="1" cap="all" spc="0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er</a:t>
            </a:r>
            <a:endParaRPr lang="ru-RU" sz="36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2786058"/>
            <a:ext cx="2788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cherch</a:t>
            </a:r>
            <a:r>
              <a:rPr lang="en-US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er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643315"/>
            <a:ext cx="3402021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Je </a:t>
            </a:r>
            <a:r>
              <a:rPr lang="en-US" sz="4800" b="1" u="sng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cherch</a:t>
            </a:r>
            <a:r>
              <a:rPr lang="en-US" sz="48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en-US" sz="48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4800" b="1" cap="none" spc="0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</a:t>
            </a:r>
            <a:r>
              <a:rPr lang="en-US" sz="48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u="sng" cap="none" spc="0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cherch</a:t>
            </a:r>
            <a:r>
              <a:rPr lang="en-US" sz="48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endParaRPr lang="en-US" sz="48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4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</a:t>
            </a:r>
            <a:r>
              <a:rPr lang="en-US" sz="4800" b="1" u="sng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cherch</a:t>
            </a:r>
            <a:r>
              <a:rPr lang="en-US" sz="48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en-US" sz="48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48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Elle </a:t>
            </a:r>
            <a:r>
              <a:rPr lang="en-US" sz="4800" b="1" u="sng" cap="none" spc="0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cherch</a:t>
            </a:r>
            <a:r>
              <a:rPr lang="en-US" sz="48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en-US" sz="48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643314"/>
            <a:ext cx="432695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Nous </a:t>
            </a:r>
            <a:r>
              <a:rPr lang="en-US" sz="4800" b="1" u="sng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cherch</a:t>
            </a:r>
            <a:r>
              <a:rPr lang="en-US" sz="48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ons</a:t>
            </a:r>
            <a:endParaRPr lang="en-US" sz="48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Vous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cherch</a:t>
            </a:r>
            <a:r>
              <a:rPr lang="en-US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ez</a:t>
            </a:r>
          </a:p>
          <a:p>
            <a:pPr algn="ctr"/>
            <a:r>
              <a:rPr lang="en-US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Ils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u="sng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cherch</a:t>
            </a:r>
            <a:r>
              <a:rPr lang="en-US" sz="48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</a:t>
            </a:r>
            <a:endParaRPr lang="en-US" sz="48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Elles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u="sng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cherch</a:t>
            </a:r>
            <a:r>
              <a:rPr lang="en-US" sz="48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http://suvcity.ru/images/svig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3947902" cy="42148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4572008"/>
            <a:ext cx="7552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L’oiseau est dans la cage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428736"/>
            <a:ext cx="4878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Où est l’oiseau?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http://static8.depositphotos.com/1000410/1054/v/950/depositphotos_10543670-Cat-on-a-chair.-Carto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3000396" cy="466121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86966" y="1857364"/>
            <a:ext cx="6257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Où est le chat?</a:t>
            </a:r>
            <a:endParaRPr lang="ru-RU" sz="5400" b="1" cap="all" spc="0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405" y="5072074"/>
            <a:ext cx="90595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 chat est </a:t>
            </a:r>
            <a:r>
              <a:rPr lang="fr-FR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sur</a:t>
            </a:r>
            <a:r>
              <a:rPr lang="fr-FR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la chaise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doggi.ru/_pu/11/589947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3405178" cy="25538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214290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Où est...?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24" name="Picture 4" descr="http://f4.foto.rambler.ru/preview/r/500x375/43a2d331-2a6b-d9b0-b898-f22a92f3d863/%D0%BA%D0%BE%D1%82_%D0%BD%D0%B0_%D0%BF%D0%BE%D0%BB%D0%BE%D1%87%D0%BA%D0%B0%D1%85_%D1%88%D0%BA%D0%B0%D1%84%D0%B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142984"/>
            <a:ext cx="3905244" cy="2928933"/>
          </a:xfrm>
          <a:prstGeom prst="rect">
            <a:avLst/>
          </a:prstGeom>
          <a:noFill/>
        </p:spPr>
      </p:pic>
      <p:pic>
        <p:nvPicPr>
          <p:cNvPr id="30726" name="Picture 6" descr="http://www.aqa.ru/assets/images/goldfish/images/229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071942"/>
            <a:ext cx="2145191" cy="2214578"/>
          </a:xfrm>
          <a:prstGeom prst="rect">
            <a:avLst/>
          </a:prstGeom>
          <a:noFill/>
        </p:spPr>
      </p:pic>
      <p:sp>
        <p:nvSpPr>
          <p:cNvPr id="30728" name="AutoShape 8" descr="data:image/jpeg;base64,/9j/4AAQSkZJRgABAQAAAQABAAD/2wCEAAkGBhQSERUUExQUFRQWGBUYFxcWGBgYGBoXGBUXGBcYGBgYHSYeFxwjHBcUHy8gIycpLCwsFR4xNTAqNSYrLCkBCQoKDgwOGA8PGikcHB0pKSwpKSksKSkpKSkpKSksKSwpKSkpKSkpKSksKSwpLCwpLCwsLCwpLCwsLCksLCksLP/AABEIAQMAwgMBIgACEQEDEQH/xAAcAAABBQEBAQAAAAAAAAAAAAAFAAIDBAYHAQj/xABHEAABAwIDBQUFBQUFBgcAAAABAAIRAyEEEjEFBkFRYRMicYGRMqGxwdEHFEJS8CNicqLhJJKywvEVM0NTY4IWJXOTo9Li/8QAGQEAAwEBAQAAAAAAAAAAAAAAAQIDAAQF/8QAIxEAAgICAgIDAQEBAAAAAAAAAAECEQMhEjETQQQiUWFxMv/aAAwDAQACEQMRAD8AnxVYvozGkFw6HkoMBPaC2rSD1Gs+4KfAOLWtIvLRIOhsLK/WZAaWjLm5a6af0XAeg3Wieg8DjCFbz7NdUZmb+G8dOMK1VdZr7GLH1iY9VBXxbqpgWHIIWJFNPkjAVQhezTDqvSD6En5LabybGDGh7ddHxpfQ/JYnCmH1v4Hf5laHTGytSpr+m4wWiIsCG4DRE2BWRwjwE1ykATXIUAiKY5qlKa5qASEqxhW6qItVnBt18lqNZS2m39tgx/1z7qNRO2RUcz7zncXPiq0uJsQxsiBzkukp202/2nBf+q8+lCopN46UB9QTlbSxBtoCKbpJ58PRNdIMYpvYO+yWj/Zm/v1gPVzGqzvFUL69Zx49kP5XO/zpfZg8U8DRe6wFXMfKsPoodpumo8a/tcv91tMfVSydoMQB9oIzVsLTHCiCegfUIn+VU8d9n2MoukNbUgyMhuQLzDgPST5qT7SKgGLAE5mUaAaOE950dZzC3VddFSWB8XEa84go5MjxpUGEVI+fJBgiIPCZgaxe6d93MkxM3AF9dNF0n7TK9JuEpxTpNe+oRma0B0NHe0E6whuCyZKDSe6A2QJyuOUAZi24AEnQ38CqrJcVKho4rbVmNdsurlzdm4NmMzhlE3t3o5e5WKW7z/xFrZ43McgbCCdFq8U9r2NMkklocGkPaOrzwcZAyEyBcm8KptfEPfVc0Fzu0LIiZeS4ychnMdRa1hB4pXkZZYYghm7rCAe1fcD8H/6SWwbgWkSRVnj32C/gGEDwSQ5yG8MfwNYGHU2mSHBvrFvOETe/9mBqRr4cD7wsjQ2g6nIEEcjz6clodl47tm92zhYj4eX0XNVD5ItbLTQMotEG4PX9BSNoBgDh+p6/rVUtpYiBIdcQCOPO3oV5g6zuzgmxB10A0+qNknF0Q7XOdr6UXykjxFwuYUB+3eObXfr3rqGJxoaLnNyI5dVzYsDcY4DS4HhaFSG7M9V/prNku7o8B8EXYgew3/s2/wALfgjjFZHIyQLwhOC9K1AIiE0qYhNIQCQkK3g22Pkq5armCbY+XzQMUcfbFYT+Kqf/AIiPmre9Tj9zxBtAw9W83ktIiOSj21u/TxTWhxc0tnKWkiJifHQILV+z15a5oxNXKQQQTIg8xxTVYC7ungydmUWi0se7ya2pUP8AhVCk/M9v71aqR4do4D3ALS4TDDC4alSJnKw050nMw0yf5iszS2057hFKiLnLkY1sXsQQ2eOsk31Khkf20Uj0Z/eqiau2XMF5q4dnkG05+a69hGF7S06XEDwsuf4vCtpOGOqs7N+d2So4P77miHEASCIBuRwteEUwG+VZrRUFEuZUEh4a7KROugAUs8nOqXRXGqMh9o4cXA3im9w8M0GfVoXux8a2oxrpqNBcAS4AA5iZhwMi7GiGgangi28GOoYptRrh2b3jmDDuBiQdQEB2Fso05BLXtl3MGC0tIuJGp9U+Oa4U9UOlU/8AQy+uZJDG5mgPDYdTphoY0NcO8HOqSGkEm50nVQ7EpTXe5mZhkZHNcSIAGdocRwzCTPFe1sG4j2ZN3SHCRU0a8Ew492JE8OMonu5R7Ng7Q94glxIEyXEwHSZEX8Sm5JlorYYFMiwBjhcfVJV3bRE6JI2jqBO1KWSq4HnN+RUNDFFjpaYRjehuZrH8paf14g+qz0qYkXyWzSYBzsQ12Z0REW8Z06K5TY5jALEaT+7zVHduvFN4trMc7BEH5cpscrjpyt8Fjml3RBi2js3tLYAFvjP65rnld39saenwaT8vct7j8To3hA16gFYrbIAxtIiYIHweD+uqfG9iz6V/oe2JZoHK3ojtNZ/Y5sf4nj0e4I7SdZXXRxy7LATSU3MvHORAeym5k0uXhKVhL+G2Y97czYi41g69fNVsFha9KpX7Yjs5b2QETlyyTIPMxB/LPFazZ2HyU2t5D38VW2iyXEfux6z9Vjdg6lWB0Mq5SWZxWLNNtuKL7DxmdslBMzQ3b7h3ATAOYk3sG5TMASYAOizmx2Uqb6ThWbUYxoEhrmuMACYPdGn5kT31rhrR/BU97H/SPNB8Fs5mapOlKm9390OUnbkUWolPfbbdbEUYFAkN7oAGbKIu8BgIAkgSeJKzO728lfCty9pVay8U5lodrGR9gDMmw1Ku7wbfZTFOnhG1WtygvdiADUe7g9hBJa0ibcoU2waOIxjm02sbUqO0aRraSZMxYap23X2Q8cbf/Poq4/fKrUjPTouAkw1uQ35kWPDgq2wNnVcRXayiwntXCkACAA7KXmSTHsguPhorm2qeGo1TSLZe0lrw0FoDhqBFnD9Qq2zWUmVWVaGI7N7DmbJgg6G5g9EU4V1ROpXdm4312aNnMp0qIL4vWqvAzE29kky0dBCx+E3meBnL3CbhuVru6DFyTbjz0VzeLD4nFU2vFbtHX7QF7WknkwSQR1ka6CFlv9lVme3TcNBpI9RZLGGOSDymjS/+NHcm/wDtj6pLN/dnflPvSVPDjN5ZnSMdj2vZkvFj7JmUNNNv7/kB8ytKdnDkvDs0clvEkFfJn6Auz8e2kD+zqOuD+EeWqJVN52usaL4sfaapv9nDkl9wHJbxIR5ZN2yk/b7Jk0HE9XDosjvFtE1MRRcaeQggRMz3tdOq3D8AOSyW9+GDKuGPDPH89M/VFY0gPJJhHY9MgX4lx9XE/NHaZsoGYcBSBGheyYFNc5NLkxz1gji5Xth4XtKonRtz8v10QsuUmH2hUp+w4t+B8QbIGOhNEIZi3d93l7gFj8b9otfDxNOnUaeJJYevsggeiHn7Vw518PcnhVnXh7C3YaC+18LLXt4iY+I/XVe7o4iWoRjd7CSSKWUmLOdJFuMKfdPEkvcbCTMCwE8kiCy9vfUEZSJzdk0HqS8EeYcqL3Rh8e//AKNUA+LT9VFvTiM2NoU+GcOP/YGEe93uXtY/+X4wwTIDIHVwb5eKWK+wz/5Mrj8FnqUwSSWspNlxJ0YDEnhdEcFsrvNaXPGckE0yGuAgmGkggehtKDHbDe1eDrmseAAEfII7R2m2CeLWPMjT2CBfzClNzs9zB4fBJ+6MWaJL3kmQCbnU8pPErQbmVqNN7qlWm6s2Wt7NkhxEEkNjmSyeMTCDmlFIXHfdGvrZa/djCto0qVyHFzqhc0wQImAQZByjW3FdDl9Tx5w4yS/hQxm1XY7GgU+0pUJtSBgMY0RAt3ZI4Qij8LUaCWViBMRUyOA5XMEzCEbJrNHaVpl7nnWSQPE6mSbqXZRbiazhVnK1pMy1ozTDQc1yCdcomynxT0ZOkPO0cR/y6B/7D9UkWOzKAtmq+XZx5S7RJbxoHM15amkInR3exDxLaTo6wPirTNycSdcg/wC7+i6TkRnyE2Foa+5OIAnuHoHfUIFjMI+kYe0t8frosErvWM+0Iwyi7lV+U/5VsHuWQ+0Js4cHk8H+Vw+ayCaSUwvUVKrLWnmAfcmuegMPLkx1RRGoqGK2uxji0zIjhzut2YKFp5JlUQCXEAdSgeI3sq2bTMASAXAOgamAZAQqk2tiXw0VK1Q8GguNzqQPZHWwTcDWFNs12OaDLXxNg69+UG6CYDAmrXYwDLJD5OuVpBJ90eJWu2Z9mFUw7FVW0GQO62H1b8PyN/n8loMZsvDYFuTC0C+oReoTJOmrjfgO6Ib0QcaNy9GJ2gO+fFaLdfDQZQ7aLXPa4VKWRx/EWjU6d4Xi2koruk89jmeMkOeIJ0DTFyddJnqkSD2AtvYuNpSdGiB4kOB/whT/AO3nMw9WiGWqTLg6CLzEEaEW14qtjGtdWqVCZLnGOgkwmZQuZy3o9zD8JOC59hGhsfC18HSYWhtcd3O2A6STM8xcmCgu8G6VXAAnMKrKndZlBDpmSC0TwAuNZUxp8RII0iQrB2xUFWg+s4v7JxyN1c5zhAAGrjwHG6rHJapnLl+FLG3KL0Zam81RTZTY4mYIFyXExYC63+H+z7G5CS1jZYQGvfBBIIuADGoW52Fu9SY/7y6kxmIc2HOgS0HUWtmsAXeU8yteoSOSvwVUeTP5MnJv2cfwO59ah3a9IPbzYS4A5pmAQ4+EILVoua9zmgt9oxBEA2NuFguzvogm91S2hshrwZaBIg84PA9Erh+Gjnvs5W3tI1cktM7dEyYqQOAy6D1SU+LK+RH0IkvJTS5XJiqtEGVn9qbPsZ7zTx1t1CPgyFRriDY+Sxjmu3NldkZbdpuI+X0WD33E4V3RzP8AEB812vauyBVaQ2xN44HqORXGt8m5HvwtUOBIa6RyzSCJ6tKX2En2dWzUaZ5sZ/hCe56C7Lx9sg9inDRPINAgn1RRm0jyt1tKwQZtjGOa7KCRYG1rkn6IMS5zhq5ziAAAS4k6AAXJ6Bb/AGXu6/HmGtAYDBqG4HGBxc7oOd4Ws2fuNTw37PDN78RVxVSDUg/gYQO71DY6ybpo6BKfoxe7n2bmoQcS7KP+Uwy7hZ7xZvEENk9Qun7L2RSw1PJRptY3k0RfmeLj1MlTYHZzKDYZrxcdT9E6sAdXR4f1TWSbsBbXwAcZDQ138Mg+Nws5tarXY0gUmkfmaST6HRa/FYMZS8ZAOdTMZ8rA+iAY57XCM4B/cZHylKwoy+Gr1HmXHpH1QzeHbBp5KZkB2Y9DEanzWnc1oN6jSeoIPuQrePdg4ilFNzM4OZsnyIMXggngkavRbHkeOXJGVZiucqYY6OEBKpsCthGZqtJ7/wCHvMHjF/MoW/E3kwAbxy6KDxnsY/nKWui+/GOceS2n2e7sueTjHjSW4cOFs2hqx0MgeB6LL7sbG+9Ve8S2hTGes7SG8GA/mcRHQSeC7XsdkUmkNDBAyNAgNbECBwgWH9VTFD2c3zvlfXgn2Ow+GFGmGucXRz1J1JPUnhwSNMvue633lWOyBuRJ66KN1S8Ayei6TwiPsA0WH1UIp8wr4Nuqr4h0cVqMUzRKSZ2vX4pJTWEtj/aLSqw1zSyobRMgnoQFq6FXMJiFwI1DnnK4vaQe5Li08NLArcbrfabcUsUMrpyh5gTyztnunrp4KcZX2dzidIDFBUws3tKnpvkApdonEKX3KJ0+h+iA72bkUcbSy1gA4Tkqt9thMXaeIsJabGFrCwKF9ADQkT5j0Kxj5xxm6VfBksqtJYDDajQcjxqDP4ZmcpuPenbI2Q/EV2M0zGJ4Aak+QBMdF3HH4UgEAAg/hPsm0FAt2d1W0sdUrMAFEUxkbeRUe4556BrYH8ZQozD2w9ktoUw1oywIA5D5nmeJlT1raK5VMIbi3FMSZWr2J96Y8NaMzo6cv6q42mDTJP6Czr9oirWNJoJa2S50wGjmTwWNQsRtF1WplpMDyNSbNaOZOgCc2m1hh9YOdqWs7rAOp9o+NvBMqU6tcdnh2ilRGtR0jN1jU/BXtm7u0KMufNV2su0t+79UKCQh9PEtLGMzt45RDRHN7k8bv0Iuxng0u16uBEq1hsUax5MGjW2EcJ5puOEnKAABo0XPoLeqILKVfd2k6DDI5NYNPGZQfGfZ1QrOI+7Umji9xcHHrlpuA9brV4LCEe1bjlHxdz8NFc7S3Tn+tUas3JoyuyNwadCmKTSBTz9o5ozd93DOXElwEC08IuJnRupWnUBTGTxgepPjyTatQDXTkbplEVuwe9pPEkcgF6Wx7LT8PirNTarG/wCihpYsVdPZGp0hahGRAu6DwUeIytu4jzKrbd26KLJZB/XNcm2pt19Wo45pJtA+aDaRlFs6edsYf/ms9UlyMYfnM8V6p8x/EjcYveOmwFtOhUDdSSDTBPPmVnsdXNYT2bfEscf5i4laXD7SOMeaVId1sF7xGUCLNB4nwVzF7JphtyPCJHjHFSaOxMqbpbzYgPp4V73Na9wYM0mCbNbm1iYF12DC0yGgu9qBPkuH4nFta/8A3jrR7FM2jwWh2bvm4NyF+IrNPCowg+ToB9SQmUjShfR1GpiABMj1QzE4kkGNToslgNuMAMy2YOV2tuuhF/cr9PHvqkFmZwPACbqiaYvGgo7EZy1k/gPjmCGU9ouYZHOHDzhXMHsetnzGGCDc66ckK2lhHMfU0LeY/MBeeU3KzBoKjeNrnZSCDCe/EB3EQsTj8d3M49pne8QLOHmPgESobQkAjQrWTcSTG7zmlRrioAMpOVw4NExm5Wi/+qi2NTH3drQ9g7UdvWqkiAw+wJm5IBPqVmd68e6o2tkIESNR+EHM53JouT0C5Rs7DucRbM0SQ1wkWI/Dw9r+bqsmO4r0fR2H3nwpDAyoAx0ZDch06EmOKec9VpazV9y42DaYsPW5hcYrbecWNaXOcRw7rZdwAiCbkD6Ltm79Kq+k11UgAgHK0amPgNPJG7ElGiXA4QtGSnIb+J51J6cgiFPDNYLDzU7WwE5rUyRMr9mTrYfHxSIA8vcFYqBUMbTkQTlbx4SmQrMvvBvW7OaWGBc78TgJA6BBnYXaDxm7TJ/F9IWoqV6VKzAOKE4zbwFljA6ltHFstVpsqj8zHFp/umxPoq+3N9n06eSnQewHjDfiCvcTt1t7yfNB8RXNTgTfqg2jJbAFTa1d4LQSxjjJAuSeZP0UWHowjzdnDUj9QT8kPfCkVTGpKE1Ckl2MDd2d8amEcS1ocwxLJjzHVdQ2RtzC40B5fJH/AAiYg/vDj8PFcdxNOnTtOYnlw8SoaWNc1wcwNBGnPreU9DJ0d4x9IAWZTA4TAv4foqhUzNdkz0y78tOmSR4y63nC5bS30rAgul2UZWgmwFpi3ECPNHsB9poa0tNGMxc5zg67idJtMaDwCRwKqaNxiaeRgLjlHGXNAB+BKg2ZvK7DPzte8iCMhDzTPkBHmIQPZ+8tOvVkuJeSQLaZWz3BoxpjXUlCMRje0JcM0c/0FN6KL7HU2faFRrACrnpOAMOElhPVsZm+MFSYWs50Pp5nA8QDH7sEWN/iuQDEz+L+9otBu5vfXwh7j2vp/ipE90+H5T1HnKZT/RXD8NtiNxq9R9R7KlMU3Zi1rmuaWhw0MSHQZ5WQ3BbBr0KdNlUtdlABeyYsOIMFpWr2dvpRxdEsAc15F2SMw4yD+ITyVekwskkhzTbh5SD8FQlW9mGx2FLXuq05qU6Ic7vfvNdTqAtHtA9s7UWDnRxWCqNfOUtLQ2O4CWfik5zrNgI1AXQN4KtTDF1RrGPwzwGvp/ia+8EEOEN9kzeCSNIjI1cROZzgGzA4kmTzMcOKVqhkytu3ss1sfRpOuC+ZGkDvEXmbgD1X0lToZWho0AAXFPswwzTtJsf8NlRxmLXDREW1PvC7eSqR6IZOyIrzPCe5yr1XKiRIbXxUBAtoOLzd58lcxLyhtcngjQoKrbNzWzep+iq1dis/E/0Kdi8Q1t31B4A3QHGbcGjATrdK6GVhKpQw7NAD4odjNrNbZsDwQatiXu1VcU51SWNxJ8VtYk2n9f6qmXJVDyVetUgE8koxLPVJZw4x54pLUjUDqzpK8Dlst6Pswr4Yl1KatO9oioB4cVi22MHgYINjPEQmGJ2VSOJT2ObN2+hhQ9qE9tcG1vJYJK3Edm4OZNjzWkp7QzUmBlKbSSTOulzaY+KyBHGLIxsTHkCOLBYxmN9I4W+SSaspCVMPPq1GiHUYtoXN+CgY9zuDW/3T8CrmBwdEtD6mfObnMHPcZ0/dn1R7A0GMaXtpAAfirQ30Y0ST4qJ0IC4DD1WuDmOIdwNNjp91luMFvJWFN7K9HOXsIDrNcSB3ZaCQJIuZBCHUdqPc2GMnm6Mo8hPzTBhjBNTJJ5NbPqZWUqNKNmTrbz16ZyVS8GO810QTxtF2lAa4FR5fTEtMnKdW3BIAOonl6La4/C0qjSyoGxwNgR4QBCLbrbg7OrjutqueCJa+q4Qefcy2N7qsXZCcWgb9i1X+31p40QPM1P6LubnhZ3CbjYPAipWpU2trGmWyCcus2bMEz+I3RvEPbTh0SwiZF4PHyVUznkvY6rV5KjXrRqpxjWPEtIPgh+N4qiIsp4rEk6LP7Rqa56rvBphWsfjCJusxiqkkkk+qDYyVkGLczN3W28ZPqVUefAL2o9VX1lJlBPKhrVuATnVOJVGrVlAx6XoPtLGZjkHn9E7aOPI7rfaOvQKrhaCxj0UF4r4p9F6tYbOvY3eGuXEOhw4AgcPJZzbOxaNeXPosD40iA63Ph4rYbWwZZdwBb+YfMeiCY5+YSwg+OhsmsJy7be5TqTDWpBzqI9oEd+n/ABcHM/fHms8KBnQ+QW/2vvE403U2ODWOJD41PBwaeE3B5oRQYIsIVI42yM8yj/QD9ycBJEDqE7M1rSMrmkjXwKKV6jSC2VHRggtcAY0P64p1jSZJ5m1stbB3s+7sc0sLjfKZvMWmeH1W32RTD8HQc8SSwVHE3lzrkxxJn3LmuL2fTDSRmHgZ+K6bs/abK1BmSIcyQPyiIy24h0t8lzZocTu+Pk5Fh9UkwBEfBDq+I5KZ9Z3ZQLvcBmPAAj+hVdlEMbBueK5jsBeMeRcwnbC28cPXbUFho6OLTr9fJD9p1HOKrdiXa2EJloV7O2f+Im1aQ70tIlpGhRDYmJBwNPO6X5b9CRYdYn1XH91cYGP7MuIa425T8pXRNnYhtNoGsaE34yrRlZzSVFfbG0HYSqxw9l7spHJ2oJjSRbxHVWH7ZztmD4a+qhxp7QEOhzTMjx6frRAG1RSeWSTF2zrHI9RZUTojKNlvG4wGTI6c0DxNWVcxVUHiPghNarqg2BIhqVVAXJPJVevUA+qARuIqeQQraO0cgtqdB8zyCZj9o5f4joP1oEGdJJJuSsUjCx2FJLjJvKNYZvNBqNnDktHhKUoAmuLJgwJKwKCSFineXhlXu8NB48jyXNN8aTcJVIBIziQ38PUxz8F06rUZBLWxbUW08Fit6KDMfRqUzAr0pLHdCI9D8lZVexZN19Tj9TF0wRNw3QfVUq+Ke4mHW5AwrG0t2a1GDUaWtdORx9l2UkGDzkG2qGVMOW6qjk2jnUUmIh45rxuKITWyOKkbVPG/ikKUTjakiCJV7dXazmVRSnuVDb913DyPEeCFljDwjwt7lY2RRa3EUXE93O3ykxM9CQhNOS2Njai9HW3Uob5AegQrFPuf14K1icX3Gi8m1uYsfQoLtLFNYYLhm964j0rK+JylVvuzX2LiAoa2LnRQnELUCwgzZ7WEFrzzB1iEaw2872iHQ/qBlPxKyn3o8SvXYzkirQGkzoGC3ipvi+U9be/RD9562UsqcQcpPQ/HRZCnjY4/qOgVintcGG1JLLgjlPIKikyUoL0Gm48OUNRyGtwVamC7K59H8NZozMiJ70exGhzRdeV9qMaLuA8SnIUyxVqwge09ptbYGX8hePFVdo7aL+7TkDiePlyVbB4TMQGtLnHQAST5I2Wx4m+yBrSTLrk8VKKSNV90cW1uY0ngcQ2CQOoF0JFDhLrag2PmNUlnZCK9ERpo/sapmb7igzmwrOxMVlqQdHfFFEPkQ1ZrBSSUjXJLHGGt8N8Kj3dhQMNb7RHE8lV3bxhNXNc6MPqfmUGqYMsc4vIAuddfFT7t4uk1j4e2zyRfwPzW2OdkxezaD8K2jUYHti7TpMz8VwvfPcR2GqvfTBdQ1HNgM2PMWN11/Z23KT8O2sXtyEayDcaj3Fc93z+06m/NTpNkXE6A/X+iomI42c4bhbSNOqbkCZUxzXniweojorFGmwizwVVUyDTj2MbSBUlel3YVhtEDQyo6rXdIT8aJ8tm02DjzXoh8nNGR5/K4RmPTM3KUK2q2izOAJNocTPj4rM08c+gZY6OYGh8VFX2pnMmRK4pY6Z6MMlxCb8SCB1UTqyGjHDqUw4wfl9UOI3NBM4nwUbsRPFDfvR4NAXvau5+iPEHMJdsk7EQJ+SH/AHl3JTUaTqhAuZ0AWo12dP8As2dlwpdmu97iRwGXux1kCZ6r3bu6tOq45GtaHAy0WE828ivN2MKKVFrRYXJ43JuUZdUTromzkOI2c6hUdTd7TTB6jgfAi66R9nfZfdy7K0PaYcQLnlPFDd+cO11EPyjOwjvDXKTBBPEXlAd09tdlUIJAa8ak2DtA4+En0U5pnUmpQO20qbRlBuXa/FZXeHd2hjXOe0Cm1sxUAEvOknm3gOJVTGbyU8op03HKRlc4yCR+ICb3tfl4qShi31YDO6wcYk6a/lb5lTuiabTtHM9rbOqUKhp1BcadRwIVKm6HNPVbXeqk15hoJI1e65PUnksM/iRzVIuy0pcos29PECB4Diks9TxpgW4BJUPPoH4/aNV5Je4kHQcEIAlEMViM0AcPmmU2oxiZyotYbbldmHOHB/ZlxdBmxIAMdDGnjzQyoHHVXcqYQm4iqZRLF7SmRGvBWnMlV2nK6UtUOpWWTXMR+j1TA8lQ1KsmVOxwhPYrjQ12irFWquhVRKxoDmr0tXrQnrGbI1O16jc1S0QlkNEeynzWs3Y3dLoqPkDgOfUqvu5u/wBoQ58ZRw+v0W/w9EAQEqGs9psgQvXuUmVVMZVhOKAt8Kv9lqeX+ILn9J62e8+KAw754w0eJPD3nyWHDoSstjdGx3XFM+01sjota7El4ytIDRy7o9/0XKMBtKpTMt/XmtJgd8nSM7TbiL/r0U5RNTNPj9n90gcdSFz/ABQDS9oi7iAt2NrCoyQTlg3Ige5c/wBpOmpy70j1WimUUqsvMwxgW4DmkilJjso00HLkkm2cpk6LOKllQMxHBOlWRFpj+0Tg1RhSNdzRQp7lVavTVqVE+EWjRdMpeKkpug30Sq07jqm1T3vBT6L9onxTgWiFVClpu1BE2MX0PPr4JpCz2Za0KVI0KNphO7bkEUBoe8InsTCB7gXaD3lB+0JWm3d2O9zSXZmX7vpexQlsMVRsNnNDQIEIxTqABZuhUqUnBri0jnBVqpjDExHnKUYLY3adOm0uc4AevgBGqyeN3nkmGkieg/0Q/G1e0qEzIFh9U1tAFESwbtx9Ssc02GjRw69SgzQtYKKE7U2fBztFjqBwPOyxSDV0we1qnaVG0J4SnZEsUMS5uh8pKqvqFzhJuSPinAqQVMsGJhA042m0a+iRlFuA5cklSpbQBaDJ0HEckk1Hn7MSFZY5QsZaU5jkyNLZYBSJhNlRPdJTWTokL5XsRqmZsvivKVNzz80t0Mo2ePqqNjCTHNXaWEvAv14eZU2QDT+9/wDX6pHMqo0QjDACOPE8vqVC+irBdGifhME6o4NaLnmlTYaRVp4ckgNEk9EewG6L3RLfULTbv7sOp3NMl1rxM+fBaNtFzfw/BUSEbMfht2XMvlEeCN4TAkcEcEFhjWD5Ko3F2B9UTAfa1KIk5eM8EDxeOzDK2Y4nS3QJu2cea1Yme62zRNoGp8SVFTYlFbHUqSsimvGMUzUUKQVGxPgocO2VbxTe6YVbBu7kpjWAcbs5wc4tFpNgOCotq8FtqVLXRCtp7EaSXCxPJK0XhlrsASvQMxhTv2W9vUK7svZhzSUtFZZVWio2mI1ckibhf2Xeg+qSJzWzNVTACjYbpJIhXRO0rwcUklhSFlyEapty0iRYx8kklOfaLRIq2rW8CASOZ6807Eaei8SSmKrQtVsPDNzAwkkmXQrOnbLd3WeYVbaf+8d5fAJJKvoRgztTJuh9Z3dckklMzJYcK5RSSWJlloupmtSSRAxP0/XRDaHsu8UkkQhGh7P66p1ZtikkiKU30xyVnDMHuHzSSSjA55ufFJJJKMf/2Q=="/>
          <p:cNvSpPr>
            <a:spLocks noChangeAspect="1" noChangeArrowheads="1"/>
          </p:cNvSpPr>
          <p:nvPr/>
        </p:nvSpPr>
        <p:spPr bwMode="auto">
          <a:xfrm>
            <a:off x="4541838" y="-3349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 descr="data:image/jpeg;base64,/9j/4AAQSkZJRgABAQAAAQABAAD/2wCEAAkGBhQSERUUExQUFRQWGBUYFxcWGBgYGBoXGBUXGBcYGBgYHSYeFxwjHBcUHy8gIycpLCwsFR4xNTAqNSYrLCkBCQoKDgwOGA8PGikcHB0pKSwpKSksKSkpKSkpKSksKSwpKSkpKSkpKSksKSwpLCwpLCwsLCwpLCwsLCksLCksLP/AABEIAQMAwgMBIgACEQEDEQH/xAAcAAABBQEBAQAAAAAAAAAAAAAFAAIDBAYHAQj/xABHEAABAwIDBQUFBQUFBgcAAAABAAIRAyEEEjEFBkFRYRMicYGRMqGxwdEHFEJS8CNicqLhJJKywvEVM0NTY4IWJXOTo9Li/8QAGQEAAwEBAQAAAAAAAAAAAAAAAQIDAAQF/8QAIxEAAgICAgIDAQEBAAAAAAAAAAECEQMhEjETQQQiUWFxMv/aAAwDAQACEQMRAD8AnxVYvozGkFw6HkoMBPaC2rSD1Gs+4KfAOLWtIvLRIOhsLK/WZAaWjLm5a6af0XAeg3Wieg8DjCFbz7NdUZmb+G8dOMK1VdZr7GLH1iY9VBXxbqpgWHIIWJFNPkjAVQhezTDqvSD6En5LabybGDGh7ddHxpfQ/JYnCmH1v4Hf5laHTGytSpr+m4wWiIsCG4DRE2BWRwjwE1ykATXIUAiKY5qlKa5qASEqxhW6qItVnBt18lqNZS2m39tgx/1z7qNRO2RUcz7zncXPiq0uJsQxsiBzkukp202/2nBf+q8+lCopN46UB9QTlbSxBtoCKbpJ58PRNdIMYpvYO+yWj/Zm/v1gPVzGqzvFUL69Zx49kP5XO/zpfZg8U8DRe6wFXMfKsPoodpumo8a/tcv91tMfVSydoMQB9oIzVsLTHCiCegfUIn+VU8d9n2MoukNbUgyMhuQLzDgPST5qT7SKgGLAE5mUaAaOE950dZzC3VddFSWB8XEa84go5MjxpUGEVI+fJBgiIPCZgaxe6d93MkxM3AF9dNF0n7TK9JuEpxTpNe+oRma0B0NHe0E6whuCyZKDSe6A2QJyuOUAZi24AEnQ38CqrJcVKho4rbVmNdsurlzdm4NmMzhlE3t3o5e5WKW7z/xFrZ43McgbCCdFq8U9r2NMkklocGkPaOrzwcZAyEyBcm8KptfEPfVc0Fzu0LIiZeS4ychnMdRa1hB4pXkZZYYghm7rCAe1fcD8H/6SWwbgWkSRVnj32C/gGEDwSQ5yG8MfwNYGHU2mSHBvrFvOETe/9mBqRr4cD7wsjQ2g6nIEEcjz6clodl47tm92zhYj4eX0XNVD5ItbLTQMotEG4PX9BSNoBgDh+p6/rVUtpYiBIdcQCOPO3oV5g6zuzgmxB10A0+qNknF0Q7XOdr6UXykjxFwuYUB+3eObXfr3rqGJxoaLnNyI5dVzYsDcY4DS4HhaFSG7M9V/prNku7o8B8EXYgew3/s2/wALfgjjFZHIyQLwhOC9K1AIiE0qYhNIQCQkK3g22Pkq5armCbY+XzQMUcfbFYT+Kqf/AIiPmre9Tj9zxBtAw9W83ktIiOSj21u/TxTWhxc0tnKWkiJifHQILV+z15a5oxNXKQQQTIg8xxTVYC7ungydmUWi0se7ya2pUP8AhVCk/M9v71aqR4do4D3ALS4TDDC4alSJnKw050nMw0yf5iszS2057hFKiLnLkY1sXsQQ2eOsk31Khkf20Uj0Z/eqiau2XMF5q4dnkG05+a69hGF7S06XEDwsuf4vCtpOGOqs7N+d2So4P77miHEASCIBuRwteEUwG+VZrRUFEuZUEh4a7KROugAUs8nOqXRXGqMh9o4cXA3im9w8M0GfVoXux8a2oxrpqNBcAS4AA5iZhwMi7GiGgangi28GOoYptRrh2b3jmDDuBiQdQEB2Fso05BLXtl3MGC0tIuJGp9U+Oa4U9UOlU/8AQy+uZJDG5mgPDYdTphoY0NcO8HOqSGkEm50nVQ7EpTXe5mZhkZHNcSIAGdocRwzCTPFe1sG4j2ZN3SHCRU0a8Ew492JE8OMonu5R7Ng7Q94glxIEyXEwHSZEX8Sm5JlorYYFMiwBjhcfVJV3bRE6JI2jqBO1KWSq4HnN+RUNDFFjpaYRjehuZrH8paf14g+qz0qYkXyWzSYBzsQ12Z0REW8Z06K5TY5jALEaT+7zVHduvFN4trMc7BEH5cpscrjpyt8Fjml3RBi2js3tLYAFvjP65rnld39saenwaT8vct7j8To3hA16gFYrbIAxtIiYIHweD+uqfG9iz6V/oe2JZoHK3ojtNZ/Y5sf4nj0e4I7SdZXXRxy7LATSU3MvHORAeym5k0uXhKVhL+G2Y97czYi41g69fNVsFha9KpX7Yjs5b2QETlyyTIPMxB/LPFazZ2HyU2t5D38VW2iyXEfux6z9Vjdg6lWB0Mq5SWZxWLNNtuKL7DxmdslBMzQ3b7h3ATAOYk3sG5TMASYAOizmx2Uqb6ThWbUYxoEhrmuMACYPdGn5kT31rhrR/BU97H/SPNB8Fs5mapOlKm9390OUnbkUWolPfbbdbEUYFAkN7oAGbKIu8BgIAkgSeJKzO728lfCty9pVay8U5lodrGR9gDMmw1Ku7wbfZTFOnhG1WtygvdiADUe7g9hBJa0ibcoU2waOIxjm02sbUqO0aRraSZMxYap23X2Q8cbf/Poq4/fKrUjPTouAkw1uQ35kWPDgq2wNnVcRXayiwntXCkACAA7KXmSTHsguPhorm2qeGo1TSLZe0lrw0FoDhqBFnD9Qq2zWUmVWVaGI7N7DmbJgg6G5g9EU4V1ROpXdm4312aNnMp0qIL4vWqvAzE29kky0dBCx+E3meBnL3CbhuVru6DFyTbjz0VzeLD4nFU2vFbtHX7QF7WknkwSQR1ka6CFlv9lVme3TcNBpI9RZLGGOSDymjS/+NHcm/wDtj6pLN/dnflPvSVPDjN5ZnSMdj2vZkvFj7JmUNNNv7/kB8ytKdnDkvDs0clvEkFfJn6Auz8e2kD+zqOuD+EeWqJVN52usaL4sfaapv9nDkl9wHJbxIR5ZN2yk/b7Jk0HE9XDosjvFtE1MRRcaeQggRMz3tdOq3D8AOSyW9+GDKuGPDPH89M/VFY0gPJJhHY9MgX4lx9XE/NHaZsoGYcBSBGheyYFNc5NLkxz1gji5Xth4XtKonRtz8v10QsuUmH2hUp+w4t+B8QbIGOhNEIZi3d93l7gFj8b9otfDxNOnUaeJJYevsggeiHn7Vw518PcnhVnXh7C3YaC+18LLXt4iY+I/XVe7o4iWoRjd7CSSKWUmLOdJFuMKfdPEkvcbCTMCwE8kiCy9vfUEZSJzdk0HqS8EeYcqL3Rh8e//AKNUA+LT9VFvTiM2NoU+GcOP/YGEe93uXtY/+X4wwTIDIHVwb5eKWK+wz/5Mrj8FnqUwSSWspNlxJ0YDEnhdEcFsrvNaXPGckE0yGuAgmGkggehtKDHbDe1eDrmseAAEfII7R2m2CeLWPMjT2CBfzClNzs9zB4fBJ+6MWaJL3kmQCbnU8pPErQbmVqNN7qlWm6s2Wt7NkhxEEkNjmSyeMTCDmlFIXHfdGvrZa/djCto0qVyHFzqhc0wQImAQZByjW3FdDl9Tx5w4yS/hQxm1XY7GgU+0pUJtSBgMY0RAt3ZI4Qij8LUaCWViBMRUyOA5XMEzCEbJrNHaVpl7nnWSQPE6mSbqXZRbiazhVnK1pMy1ozTDQc1yCdcomynxT0ZOkPO0cR/y6B/7D9UkWOzKAtmq+XZx5S7RJbxoHM15amkInR3exDxLaTo6wPirTNycSdcg/wC7+i6TkRnyE2Foa+5OIAnuHoHfUIFjMI+kYe0t8frosErvWM+0Iwyi7lV+U/5VsHuWQ+0Js4cHk8H+Vw+ayCaSUwvUVKrLWnmAfcmuegMPLkx1RRGoqGK2uxji0zIjhzut2YKFp5JlUQCXEAdSgeI3sq2bTMASAXAOgamAZAQqk2tiXw0VK1Q8GguNzqQPZHWwTcDWFNs12OaDLXxNg69+UG6CYDAmrXYwDLJD5OuVpBJ90eJWu2Z9mFUw7FVW0GQO62H1b8PyN/n8loMZsvDYFuTC0C+oReoTJOmrjfgO6Ib0QcaNy9GJ2gO+fFaLdfDQZQ7aLXPa4VKWRx/EWjU6d4Xi2koruk89jmeMkOeIJ0DTFyddJnqkSD2AtvYuNpSdGiB4kOB/whT/AO3nMw9WiGWqTLg6CLzEEaEW14qtjGtdWqVCZLnGOgkwmZQuZy3o9zD8JOC59hGhsfC18HSYWhtcd3O2A6STM8xcmCgu8G6VXAAnMKrKndZlBDpmSC0TwAuNZUxp8RII0iQrB2xUFWg+s4v7JxyN1c5zhAAGrjwHG6rHJapnLl+FLG3KL0Zam81RTZTY4mYIFyXExYC63+H+z7G5CS1jZYQGvfBBIIuADGoW52Fu9SY/7y6kxmIc2HOgS0HUWtmsAXeU8yteoSOSvwVUeTP5MnJv2cfwO59ah3a9IPbzYS4A5pmAQ4+EILVoua9zmgt9oxBEA2NuFguzvogm91S2hshrwZaBIg84PA9Erh+Gjnvs5W3tI1cktM7dEyYqQOAy6D1SU+LK+RH0IkvJTS5XJiqtEGVn9qbPsZ7zTx1t1CPgyFRriDY+Sxjmu3NldkZbdpuI+X0WD33E4V3RzP8AEB812vauyBVaQ2xN44HqORXGt8m5HvwtUOBIa6RyzSCJ6tKX2En2dWzUaZ5sZ/hCe56C7Lx9sg9inDRPINAgn1RRm0jyt1tKwQZtjGOa7KCRYG1rkn6IMS5zhq5ziAAAS4k6AAXJ6Bb/AGXu6/HmGtAYDBqG4HGBxc7oOd4Ws2fuNTw37PDN78RVxVSDUg/gYQO71DY6ybpo6BKfoxe7n2bmoQcS7KP+Uwy7hZ7xZvEENk9Qun7L2RSw1PJRptY3k0RfmeLj1MlTYHZzKDYZrxcdT9E6sAdXR4f1TWSbsBbXwAcZDQ138Mg+Nws5tarXY0gUmkfmaST6HRa/FYMZS8ZAOdTMZ8rA+iAY57XCM4B/cZHylKwoy+Gr1HmXHpH1QzeHbBp5KZkB2Y9DEanzWnc1oN6jSeoIPuQrePdg4ilFNzM4OZsnyIMXggngkavRbHkeOXJGVZiucqYY6OEBKpsCthGZqtJ7/wCHvMHjF/MoW/E3kwAbxy6KDxnsY/nKWui+/GOceS2n2e7sueTjHjSW4cOFs2hqx0MgeB6LL7sbG+9Ve8S2hTGes7SG8GA/mcRHQSeC7XsdkUmkNDBAyNAgNbECBwgWH9VTFD2c3zvlfXgn2Ow+GFGmGucXRz1J1JPUnhwSNMvue633lWOyBuRJ66KN1S8Ayei6TwiPsA0WH1UIp8wr4Nuqr4h0cVqMUzRKSZ2vX4pJTWEtj/aLSqw1zSyobRMgnoQFq6FXMJiFwI1DnnK4vaQe5Li08NLArcbrfabcUsUMrpyh5gTyztnunrp4KcZX2dzidIDFBUws3tKnpvkApdonEKX3KJ0+h+iA72bkUcbSy1gA4Tkqt9thMXaeIsJabGFrCwKF9ADQkT5j0Kxj5xxm6VfBksqtJYDDajQcjxqDP4ZmcpuPenbI2Q/EV2M0zGJ4Aak+QBMdF3HH4UgEAAg/hPsm0FAt2d1W0sdUrMAFEUxkbeRUe4556BrYH8ZQozD2w9ktoUw1oywIA5D5nmeJlT1raK5VMIbi3FMSZWr2J96Y8NaMzo6cv6q42mDTJP6Czr9oirWNJoJa2S50wGjmTwWNQsRtF1WplpMDyNSbNaOZOgCc2m1hh9YOdqWs7rAOp9o+NvBMqU6tcdnh2ilRGtR0jN1jU/BXtm7u0KMufNV2su0t+79UKCQh9PEtLGMzt45RDRHN7k8bv0Iuxng0u16uBEq1hsUax5MGjW2EcJ5puOEnKAABo0XPoLeqILKVfd2k6DDI5NYNPGZQfGfZ1QrOI+7Umji9xcHHrlpuA9brV4LCEe1bjlHxdz8NFc7S3Tn+tUas3JoyuyNwadCmKTSBTz9o5ozd93DOXElwEC08IuJnRupWnUBTGTxgepPjyTatQDXTkbplEVuwe9pPEkcgF6Wx7LT8PirNTarG/wCihpYsVdPZGp0hahGRAu6DwUeIytu4jzKrbd26KLJZB/XNcm2pt19Wo45pJtA+aDaRlFs6edsYf/ms9UlyMYfnM8V6p8x/EjcYveOmwFtOhUDdSSDTBPPmVnsdXNYT2bfEscf5i4laXD7SOMeaVId1sF7xGUCLNB4nwVzF7JphtyPCJHjHFSaOxMqbpbzYgPp4V73Na9wYM0mCbNbm1iYF12DC0yGgu9qBPkuH4nFta/8A3jrR7FM2jwWh2bvm4NyF+IrNPCowg+ToB9SQmUjShfR1GpiABMj1QzE4kkGNToslgNuMAMy2YOV2tuuhF/cr9PHvqkFmZwPACbqiaYvGgo7EZy1k/gPjmCGU9ouYZHOHDzhXMHsetnzGGCDc66ckK2lhHMfU0LeY/MBeeU3KzBoKjeNrnZSCDCe/EB3EQsTj8d3M49pne8QLOHmPgESobQkAjQrWTcSTG7zmlRrioAMpOVw4NExm5Wi/+qi2NTH3drQ9g7UdvWqkiAw+wJm5IBPqVmd68e6o2tkIESNR+EHM53JouT0C5Rs7DucRbM0SQ1wkWI/Dw9r+bqsmO4r0fR2H3nwpDAyoAx0ZDch06EmOKec9VpazV9y42DaYsPW5hcYrbecWNaXOcRw7rZdwAiCbkD6Ltm79Kq+k11UgAgHK0amPgNPJG7ElGiXA4QtGSnIb+J51J6cgiFPDNYLDzU7WwE5rUyRMr9mTrYfHxSIA8vcFYqBUMbTkQTlbx4SmQrMvvBvW7OaWGBc78TgJA6BBnYXaDxm7TJ/F9IWoqV6VKzAOKE4zbwFljA6ltHFstVpsqj8zHFp/umxPoq+3N9n06eSnQewHjDfiCvcTt1t7yfNB8RXNTgTfqg2jJbAFTa1d4LQSxjjJAuSeZP0UWHowjzdnDUj9QT8kPfCkVTGpKE1Ckl2MDd2d8amEcS1ocwxLJjzHVdQ2RtzC40B5fJH/AAiYg/vDj8PFcdxNOnTtOYnlw8SoaWNc1wcwNBGnPreU9DJ0d4x9IAWZTA4TAv4foqhUzNdkz0y78tOmSR4y63nC5bS30rAgul2UZWgmwFpi3ECPNHsB9poa0tNGMxc5zg67idJtMaDwCRwKqaNxiaeRgLjlHGXNAB+BKg2ZvK7DPzte8iCMhDzTPkBHmIQPZ+8tOvVkuJeSQLaZWz3BoxpjXUlCMRje0JcM0c/0FN6KL7HU2faFRrACrnpOAMOElhPVsZm+MFSYWs50Pp5nA8QDH7sEWN/iuQDEz+L+9otBu5vfXwh7j2vp/ipE90+H5T1HnKZT/RXD8NtiNxq9R9R7KlMU3Zi1rmuaWhw0MSHQZ5WQ3BbBr0KdNlUtdlABeyYsOIMFpWr2dvpRxdEsAc15F2SMw4yD+ITyVekwskkhzTbh5SD8FQlW9mGx2FLXuq05qU6Ic7vfvNdTqAtHtA9s7UWDnRxWCqNfOUtLQ2O4CWfik5zrNgI1AXQN4KtTDF1RrGPwzwGvp/ia+8EEOEN9kzeCSNIjI1cROZzgGzA4kmTzMcOKVqhkytu3ss1sfRpOuC+ZGkDvEXmbgD1X0lToZWho0AAXFPswwzTtJsf8NlRxmLXDREW1PvC7eSqR6IZOyIrzPCe5yr1XKiRIbXxUBAtoOLzd58lcxLyhtcngjQoKrbNzWzep+iq1dis/E/0Kdi8Q1t31B4A3QHGbcGjATrdK6GVhKpQw7NAD4odjNrNbZsDwQatiXu1VcU51SWNxJ8VtYk2n9f6qmXJVDyVetUgE8koxLPVJZw4x54pLUjUDqzpK8Dlst6Pswr4Yl1KatO9oioB4cVi22MHgYINjPEQmGJ2VSOJT2ObN2+hhQ9qE9tcG1vJYJK3Edm4OZNjzWkp7QzUmBlKbSSTOulzaY+KyBHGLIxsTHkCOLBYxmN9I4W+SSaspCVMPPq1GiHUYtoXN+CgY9zuDW/3T8CrmBwdEtD6mfObnMHPcZ0/dn1R7A0GMaXtpAAfirQ30Y0ST4qJ0IC4DD1WuDmOIdwNNjp91luMFvJWFN7K9HOXsIDrNcSB3ZaCQJIuZBCHUdqPc2GMnm6Mo8hPzTBhjBNTJJ5NbPqZWUqNKNmTrbz16ZyVS8GO810QTxtF2lAa4FR5fTEtMnKdW3BIAOonl6La4/C0qjSyoGxwNgR4QBCLbrbg7OrjutqueCJa+q4Qefcy2N7qsXZCcWgb9i1X+31p40QPM1P6LubnhZ3CbjYPAipWpU2trGmWyCcus2bMEz+I3RvEPbTh0SwiZF4PHyVUznkvY6rV5KjXrRqpxjWPEtIPgh+N4qiIsp4rEk6LP7Rqa56rvBphWsfjCJusxiqkkkk+qDYyVkGLczN3W28ZPqVUefAL2o9VX1lJlBPKhrVuATnVOJVGrVlAx6XoPtLGZjkHn9E7aOPI7rfaOvQKrhaCxj0UF4r4p9F6tYbOvY3eGuXEOhw4AgcPJZzbOxaNeXPosD40iA63Ph4rYbWwZZdwBb+YfMeiCY5+YSwg+OhsmsJy7be5TqTDWpBzqI9oEd+n/ABcHM/fHms8KBnQ+QW/2vvE403U2ODWOJD41PBwaeE3B5oRQYIsIVI42yM8yj/QD9ycBJEDqE7M1rSMrmkjXwKKV6jSC2VHRggtcAY0P64p1jSZJ5m1stbB3s+7sc0sLjfKZvMWmeH1W32RTD8HQc8SSwVHE3lzrkxxJn3LmuL2fTDSRmHgZ+K6bs/abK1BmSIcyQPyiIy24h0t8lzZocTu+Pk5Fh9UkwBEfBDq+I5KZ9Z3ZQLvcBmPAAj+hVdlEMbBueK5jsBeMeRcwnbC28cPXbUFho6OLTr9fJD9p1HOKrdiXa2EJloV7O2f+Im1aQ70tIlpGhRDYmJBwNPO6X5b9CRYdYn1XH91cYGP7MuIa425T8pXRNnYhtNoGsaE34yrRlZzSVFfbG0HYSqxw9l7spHJ2oJjSRbxHVWH7ZztmD4a+qhxp7QEOhzTMjx6frRAG1RSeWSTF2zrHI9RZUTojKNlvG4wGTI6c0DxNWVcxVUHiPghNarqg2BIhqVVAXJPJVevUA+qARuIqeQQraO0cgtqdB8zyCZj9o5f4joP1oEGdJJJuSsUjCx2FJLjJvKNYZvNBqNnDktHhKUoAmuLJgwJKwKCSFineXhlXu8NB48jyXNN8aTcJVIBIziQ38PUxz8F06rUZBLWxbUW08Fit6KDMfRqUzAr0pLHdCI9D8lZVexZN19Tj9TF0wRNw3QfVUq+Ke4mHW5AwrG0t2a1GDUaWtdORx9l2UkGDzkG2qGVMOW6qjk2jnUUmIh45rxuKITWyOKkbVPG/ikKUTjakiCJV7dXazmVRSnuVDb913DyPEeCFljDwjwt7lY2RRa3EUXE93O3ykxM9CQhNOS2Njai9HW3Uob5AegQrFPuf14K1icX3Gi8m1uYsfQoLtLFNYYLhm964j0rK+JylVvuzX2LiAoa2LnRQnELUCwgzZ7WEFrzzB1iEaw2872iHQ/qBlPxKyn3o8SvXYzkirQGkzoGC3ipvi+U9be/RD9562UsqcQcpPQ/HRZCnjY4/qOgVintcGG1JLLgjlPIKikyUoL0Gm48OUNRyGtwVamC7K59H8NZozMiJ70exGhzRdeV9qMaLuA8SnIUyxVqwge09ptbYGX8hePFVdo7aL+7TkDiePlyVbB4TMQGtLnHQAST5I2Wx4m+yBrSTLrk8VKKSNV90cW1uY0ngcQ2CQOoF0JFDhLrag2PmNUlnZCK9ERpo/sapmb7igzmwrOxMVlqQdHfFFEPkQ1ZrBSSUjXJLHGGt8N8Kj3dhQMNb7RHE8lV3bxhNXNc6MPqfmUGqYMsc4vIAuddfFT7t4uk1j4e2zyRfwPzW2OdkxezaD8K2jUYHti7TpMz8VwvfPcR2GqvfTBdQ1HNgM2PMWN11/Z23KT8O2sXtyEayDcaj3Fc93z+06m/NTpNkXE6A/X+iomI42c4bhbSNOqbkCZUxzXniweojorFGmwizwVVUyDTj2MbSBUlel3YVhtEDQyo6rXdIT8aJ8tm02DjzXoh8nNGR5/K4RmPTM3KUK2q2izOAJNocTPj4rM08c+gZY6OYGh8VFX2pnMmRK4pY6Z6MMlxCb8SCB1UTqyGjHDqUw4wfl9UOI3NBM4nwUbsRPFDfvR4NAXvau5+iPEHMJdsk7EQJ+SH/AHl3JTUaTqhAuZ0AWo12dP8As2dlwpdmu97iRwGXux1kCZ6r3bu6tOq45GtaHAy0WE828ivN2MKKVFrRYXJ43JuUZdUTromzkOI2c6hUdTd7TTB6jgfAi66R9nfZfdy7K0PaYcQLnlPFDd+cO11EPyjOwjvDXKTBBPEXlAd09tdlUIJAa8ak2DtA4+En0U5pnUmpQO20qbRlBuXa/FZXeHd2hjXOe0Cm1sxUAEvOknm3gOJVTGbyU8op03HKRlc4yCR+ICb3tfl4qShi31YDO6wcYk6a/lb5lTuiabTtHM9rbOqUKhp1BcadRwIVKm6HNPVbXeqk15hoJI1e65PUnksM/iRzVIuy0pcos29PECB4Diks9TxpgW4BJUPPoH4/aNV5Je4kHQcEIAlEMViM0AcPmmU2oxiZyotYbbldmHOHB/ZlxdBmxIAMdDGnjzQyoHHVXcqYQm4iqZRLF7SmRGvBWnMlV2nK6UtUOpWWTXMR+j1TA8lQ1KsmVOxwhPYrjQ12irFWquhVRKxoDmr0tXrQnrGbI1O16jc1S0QlkNEeynzWs3Y3dLoqPkDgOfUqvu5u/wBoQ58ZRw+v0W/w9EAQEqGs9psgQvXuUmVVMZVhOKAt8Kv9lqeX+ILn9J62e8+KAw754w0eJPD3nyWHDoSstjdGx3XFM+01sjota7El4ytIDRy7o9/0XKMBtKpTMt/XmtJgd8nSM7TbiL/r0U5RNTNPj9n90gcdSFz/ABQDS9oi7iAt2NrCoyQTlg3Ige5c/wBpOmpy70j1WimUUqsvMwxgW4DmkilJjso00HLkkm2cpk6LOKllQMxHBOlWRFpj+0Tg1RhSNdzRQp7lVavTVqVE+EWjRdMpeKkpug30Sq07jqm1T3vBT6L9onxTgWiFVClpu1BE2MX0PPr4JpCz2Za0KVI0KNphO7bkEUBoe8InsTCB7gXaD3lB+0JWm3d2O9zSXZmX7vpexQlsMVRsNnNDQIEIxTqABZuhUqUnBri0jnBVqpjDExHnKUYLY3adOm0uc4AevgBGqyeN3nkmGkieg/0Q/G1e0qEzIFh9U1tAFESwbtx9Ssc02GjRw69SgzQtYKKE7U2fBztFjqBwPOyxSDV0we1qnaVG0J4SnZEsUMS5uh8pKqvqFzhJuSPinAqQVMsGJhA042m0a+iRlFuA5cklSpbQBaDJ0HEckk1Hn7MSFZY5QsZaU5jkyNLZYBSJhNlRPdJTWTokL5XsRqmZsvivKVNzz80t0Mo2ePqqNjCTHNXaWEvAv14eZU2QDT+9/wDX6pHMqo0QjDACOPE8vqVC+irBdGifhME6o4NaLnmlTYaRVp4ckgNEk9EewG6L3RLfULTbv7sOp3NMl1rxM+fBaNtFzfw/BUSEbMfht2XMvlEeCN4TAkcEcEFhjWD5Ko3F2B9UTAfa1KIk5eM8EDxeOzDK2Y4nS3QJu2cea1Yme62zRNoGp8SVFTYlFbHUqSsimvGMUzUUKQVGxPgocO2VbxTe6YVbBu7kpjWAcbs5wc4tFpNgOCotq8FtqVLXRCtp7EaSXCxPJK0XhlrsASvQMxhTv2W9vUK7svZhzSUtFZZVWio2mI1ckibhf2Xeg+qSJzWzNVTACjYbpJIhXRO0rwcUklhSFlyEapty0iRYx8kklOfaLRIq2rW8CASOZ6807Eaei8SSmKrQtVsPDNzAwkkmXQrOnbLd3WeYVbaf+8d5fAJJKvoRgztTJuh9Z3dckklMzJYcK5RSSWJlloupmtSSRAxP0/XRDaHsu8UkkQhGh7P66p1ZtikkiKU30xyVnDMHuHzSSSjA55ufFJJJKMf/2Q=="/>
          <p:cNvSpPr>
            <a:spLocks noChangeAspect="1" noChangeArrowheads="1"/>
          </p:cNvSpPr>
          <p:nvPr/>
        </p:nvSpPr>
        <p:spPr bwMode="auto">
          <a:xfrm>
            <a:off x="4541838" y="-3349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2" name="Picture 12" descr="http://99px.ru/sstorage/56/2012/05/image_56130512180353590584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4429132"/>
            <a:ext cx="310135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500042"/>
            <a:ext cx="41779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Avoir 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-иметь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00174"/>
            <a:ext cx="266637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J’ai</a:t>
            </a:r>
          </a:p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Tu as</a:t>
            </a:r>
          </a:p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Il  a  </a:t>
            </a:r>
          </a:p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elle a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643050"/>
            <a:ext cx="456381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Nous avons</a:t>
            </a:r>
          </a:p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Vous avez</a:t>
            </a:r>
          </a:p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Ils ont</a:t>
            </a:r>
          </a:p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Elles ont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23</TotalTime>
  <Words>82</Words>
  <Application>Microsoft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Times New Roman</vt:lpstr>
      <vt:lpstr>Arial</vt:lpstr>
      <vt:lpstr>Calibri</vt:lpstr>
      <vt:lpstr>Broadway BT</vt:lpstr>
      <vt:lpstr>clouds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облака</dc:title>
  <dc:creator>qwerty</dc:creator>
  <cp:keywords>шаблоны для презентаций</cp:keywords>
  <cp:lastModifiedBy>1</cp:lastModifiedBy>
  <cp:revision>5</cp:revision>
  <dcterms:created xsi:type="dcterms:W3CDTF">2012-12-02T09:31:32Z</dcterms:created>
  <dcterms:modified xsi:type="dcterms:W3CDTF">2014-01-29T13:27:28Z</dcterms:modified>
</cp:coreProperties>
</file>