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 snapToGrid="0">
      <p:cViewPr varScale="1">
        <p:scale>
          <a:sx n="98" d="100"/>
          <a:sy n="98" d="100"/>
        </p:scale>
        <p:origin x="7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6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50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80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01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8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16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1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3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36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72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9623D-56F7-4EBC-984F-ACA9DAE50C2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447B8-AE8D-4246-A832-C9F6CF62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4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04426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8000" b="1" dirty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8000" b="1" dirty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8000" b="1" dirty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8000" b="1" dirty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80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BatangChe" panose="02030609000101010101" pitchFamily="49" charset="-127"/>
              </a:rPr>
              <a:t>Правда ли, что..</a:t>
            </a:r>
            <a: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, или</a:t>
            </a:r>
            <a:r>
              <a:rPr lang="ru-RU" sz="8000" b="1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8000" b="1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8000" b="1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11 </a:t>
            </a:r>
            <a:r>
              <a:rPr lang="ru-RU" sz="8000" b="1" dirty="0" smtClean="0">
                <a:solidFill>
                  <a:srgbClr val="00206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фактов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700" b="1" dirty="0" smtClean="0">
                <a:solidFill>
                  <a:srgbClr val="C00000"/>
                </a:solidFill>
              </a:rPr>
              <a:t>об </a:t>
            </a:r>
            <a:br>
              <a:rPr lang="ru-RU" sz="6700" b="1" dirty="0" smtClean="0">
                <a:solidFill>
                  <a:srgbClr val="C00000"/>
                </a:solidFill>
              </a:rPr>
            </a:br>
            <a:r>
              <a:rPr lang="ru-RU" sz="6700" b="1" dirty="0" smtClean="0">
                <a:solidFill>
                  <a:srgbClr val="C00000"/>
                </a:solidFill>
              </a:rPr>
              <a:t>Иване Андреевиче Крылове </a:t>
            </a:r>
            <a:endParaRPr lang="ru-RU" sz="67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8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6639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На некоторое время ему запретили въезд в Петербург и Москву.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56365"/>
            <a:ext cx="12192000" cy="176388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Да, писатель очень люблю играть в карты и кутить. За это ему на время запретили въезд в Петербург и Москву.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4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4605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Написал 130 басен, многие из которых опубликовали посмертно.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95276"/>
            <a:ext cx="12192000" cy="1374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Нет, Крылов написал более 200 басен, которые при его жизни были изданы в 9 томах.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01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60959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Заимствовал сюжеты у других баснописцев.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82823"/>
            <a:ext cx="12192000" cy="169578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Да, сюжеты басен Крылова перекликаются с сюжетами древнего баснописца Эзопа и француза Лафонтена. 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6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98" y="365125"/>
            <a:ext cx="12016902" cy="1460501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Родился в московской богатой семье.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101" y="1825626"/>
            <a:ext cx="11702375" cy="107321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700" dirty="0" smtClean="0">
                <a:solidFill>
                  <a:srgbClr val="C00000"/>
                </a:solidFill>
              </a:rPr>
              <a:t>Нет, Крылов родился в бедной семье, поэтому родители не смогли дать ему хорошее образование.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71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13761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Стал свидетелем бунта Емельяна Пугачёва.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71540"/>
            <a:ext cx="12192000" cy="174442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Да, Крылов тогда был совсем ребёнком. Он оказался с матерью в Оренбурге, который был осажден восставшими.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47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28857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Дружил с Екатериной </a:t>
            </a:r>
            <a:r>
              <a:rPr lang="en-US" sz="6000" b="1" dirty="0" smtClean="0">
                <a:solidFill>
                  <a:srgbClr val="002060"/>
                </a:solidFill>
              </a:rPr>
              <a:t>II, </a:t>
            </a:r>
            <a:r>
              <a:rPr lang="ru-RU" sz="6000" b="1" dirty="0" smtClean="0">
                <a:solidFill>
                  <a:srgbClr val="002060"/>
                </a:solidFill>
              </a:rPr>
              <a:t>находился под ее покровительством.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29905"/>
            <a:ext cx="12276306" cy="11996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Нет, Екатерина </a:t>
            </a:r>
            <a:r>
              <a:rPr lang="en-US" sz="4000" dirty="0" smtClean="0">
                <a:solidFill>
                  <a:srgbClr val="C00000"/>
                </a:solidFill>
              </a:rPr>
              <a:t>II </a:t>
            </a:r>
            <a:r>
              <a:rPr lang="ru-RU" sz="4000" dirty="0" smtClean="0">
                <a:solidFill>
                  <a:srgbClr val="C00000"/>
                </a:solidFill>
              </a:rPr>
              <a:t>преследовала Крылова, только после её смерти он смог вздохнуть спокойно. 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42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4605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В молодости увлекался кулачным боем.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27181"/>
            <a:ext cx="12192000" cy="12288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Да, Крылов к тому же часто побежал, так как был очень сильным. 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29830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Увлекаясь спортом, вел здоровый образ жизни.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66093"/>
            <a:ext cx="12192000" cy="170551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Нет, Крылов очень много ел. Однажды, когда он гулял в Летнем саду, молодые люди начали смеяться над ним, крикнув: «Какая туча идет!»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3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55122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Писал с ошибками и преподавал литературу.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2185547"/>
            <a:ext cx="12091481" cy="22891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Да, Крылов не получил последовательного образования, но увлекался литературой и языками, знал итальянский, древнегреческий и французский, которому его научили соседи.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03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126912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Владел собственным издательством.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4"/>
            <a:ext cx="12120664" cy="1510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Да, благодаря этому Крылов издавал журнал «Зритель», в котором публиковал сатирические произведения.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10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6639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В обществе его знали как модника и любителя ухаживать за собой.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85548"/>
            <a:ext cx="12192000" cy="174442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Нет, Крылов слыл в обществе неопрятным человеком, за это его часто высмеивали. Тщательно следить за собой он стал только в старости.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35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307</Words>
  <Application>Microsoft Office PowerPoint</Application>
  <PresentationFormat>Широкоэкранный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BatangChe</vt:lpstr>
      <vt:lpstr>Arial</vt:lpstr>
      <vt:lpstr>Bookman Old Style</vt:lpstr>
      <vt:lpstr>Calibri</vt:lpstr>
      <vt:lpstr>Calibri Light</vt:lpstr>
      <vt:lpstr>Тема Office</vt:lpstr>
      <vt:lpstr>      Правда ли, что.., или 11 фактов  об  Иване Андреевиче Крылове </vt:lpstr>
      <vt:lpstr>Родился в московской богатой семье.</vt:lpstr>
      <vt:lpstr>Стал свидетелем бунта Емельяна Пугачёва. </vt:lpstr>
      <vt:lpstr>Дружил с Екатериной II, находился под ее покровительством.</vt:lpstr>
      <vt:lpstr>В молодости увлекался кулачным боем. </vt:lpstr>
      <vt:lpstr>Увлекаясь спортом, вел здоровый образ жизни. </vt:lpstr>
      <vt:lpstr>Писал с ошибками и преподавал литературу.</vt:lpstr>
      <vt:lpstr>Владел собственным издательством.</vt:lpstr>
      <vt:lpstr>В обществе его знали как модника и любителя ухаживать за собой. </vt:lpstr>
      <vt:lpstr>На некоторое время ему запретили въезд в Петербург и Москву.</vt:lpstr>
      <vt:lpstr>Написал 130 басен, многие из которых опубликовали посмертно. </vt:lpstr>
      <vt:lpstr>Заимствовал сюжеты у других баснописцев.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Илья</cp:lastModifiedBy>
  <cp:revision>7</cp:revision>
  <dcterms:created xsi:type="dcterms:W3CDTF">2019-09-29T13:06:57Z</dcterms:created>
  <dcterms:modified xsi:type="dcterms:W3CDTF">2019-09-29T13:51:04Z</dcterms:modified>
</cp:coreProperties>
</file>