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5" r:id="rId3"/>
    <p:sldId id="284" r:id="rId4"/>
    <p:sldId id="257" r:id="rId5"/>
    <p:sldId id="272" r:id="rId6"/>
    <p:sldId id="258" r:id="rId7"/>
    <p:sldId id="275" r:id="rId8"/>
    <p:sldId id="276" r:id="rId9"/>
    <p:sldId id="277" r:id="rId10"/>
    <p:sldId id="279" r:id="rId11"/>
    <p:sldId id="278" r:id="rId12"/>
    <p:sldId id="282" r:id="rId13"/>
    <p:sldId id="283" r:id="rId14"/>
    <p:sldId id="273" r:id="rId15"/>
    <p:sldId id="271" r:id="rId16"/>
    <p:sldId id="270" r:id="rId17"/>
    <p:sldId id="269" r:id="rId18"/>
    <p:sldId id="268" r:id="rId19"/>
    <p:sldId id="267" r:id="rId20"/>
    <p:sldId id="266" r:id="rId21"/>
    <p:sldId id="265" r:id="rId22"/>
    <p:sldId id="264" r:id="rId23"/>
    <p:sldId id="263" r:id="rId24"/>
    <p:sldId id="262" r:id="rId25"/>
    <p:sldId id="261" r:id="rId26"/>
    <p:sldId id="260" r:id="rId27"/>
    <p:sldId id="259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DD1D"/>
    <a:srgbClr val="47E5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37890" name="Picture 2" descr="https://ae01.alicdn.com/kf/HTB19.arNXXXXXcBaXXXq6xXFXXXo/New-arrival-multicolor-glass-beads-fish-tank-decoration-stone-Size-about-1-5-1-7-c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92896"/>
            <a:ext cx="4392488" cy="3294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15616" y="692696"/>
            <a:ext cx="732285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КУ  ХМАО-ЮГРЫ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специализированный Дом ребенка»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КАМУШКИ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МАРБЛЗ – РАДОСТЬ 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Картотека игр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детей раннего возраста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7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4509120"/>
            <a:ext cx="183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Савина Н.А.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587727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35842" name="Picture 2" descr="http://logo-raduga.ru/wp-content/uploads/2-2-marbls.jpg"/>
          <p:cNvPicPr>
            <a:picLocks noChangeAspect="1" noChangeArrowheads="1"/>
          </p:cNvPicPr>
          <p:nvPr/>
        </p:nvPicPr>
        <p:blipFill>
          <a:blip r:embed="rId3" cstate="print"/>
          <a:srcRect l="10125" t="11250" r="2126"/>
          <a:stretch>
            <a:fillRect/>
          </a:stretch>
        </p:blipFill>
        <p:spPr bwMode="auto">
          <a:xfrm>
            <a:off x="2483768" y="2420888"/>
            <a:ext cx="3744416" cy="2840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987824" y="1268760"/>
            <a:ext cx="28360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Игра  «Какая цифра?»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36866" name="Picture 2" descr="https://15826.maam.ru/images/photos/bedc4d5ba97c9d84c31d41b8e8f9ab45.jpg"/>
          <p:cNvPicPr>
            <a:picLocks noChangeAspect="1" noChangeArrowheads="1"/>
          </p:cNvPicPr>
          <p:nvPr/>
        </p:nvPicPr>
        <p:blipFill>
          <a:blip r:embed="rId3" cstate="print"/>
          <a:srcRect r="-2059" b="5501"/>
          <a:stretch>
            <a:fillRect/>
          </a:stretch>
        </p:blipFill>
        <p:spPr bwMode="auto">
          <a:xfrm>
            <a:off x="2123728" y="2492896"/>
            <a:ext cx="4834267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95736" y="2564904"/>
            <a:ext cx="1440160" cy="108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23728" y="1124744"/>
            <a:ext cx="533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«Выложи  камушки  по  рисунку»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41986" name="Picture 2" descr="https://i1.wp.com/xn--j1ahfl.xn--p1ai/data/images/u219148/t1542644446ab.jpg"/>
          <p:cNvPicPr>
            <a:picLocks noChangeAspect="1" noChangeArrowheads="1"/>
          </p:cNvPicPr>
          <p:nvPr/>
        </p:nvPicPr>
        <p:blipFill>
          <a:blip r:embed="rId3" cstate="print"/>
          <a:srcRect l="16100" t="6999" r="19501" b="13292"/>
          <a:stretch>
            <a:fillRect/>
          </a:stretch>
        </p:blipFill>
        <p:spPr bwMode="auto">
          <a:xfrm>
            <a:off x="1835696" y="2348880"/>
            <a:ext cx="4896544" cy="3406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547664" y="908720"/>
            <a:ext cx="66967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 «Веселые дорожки»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Учить детей выкладывать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 образцу, контуру, самостоятельно.</a:t>
            </a:r>
            <a:endParaRPr lang="ru-RU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3" name="Рисунок 2" descr="C:\Users\user\AppData\Local\Microsoft\Windows\Temporary Internet Files\Content.Word\IMG-60c2858ea27e3bae29cff0458b312e4e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348880"/>
            <a:ext cx="4968552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99592" y="764704"/>
            <a:ext cx="80089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Игра «Дорожка»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Учить выкладывать дорожку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одновременно двумя руками . Развивать  межполушарные связи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556792"/>
            <a:ext cx="7128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«Графический диктант».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учить детей ориентироваться на листе бумаги.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 дает инструкцию: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положите красный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камушек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 - в левый верхний угол, зеленый - в правый верхний угол, и так далее. 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Ребенок выполняет манипуляции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рамочке. Проверяем по карточке.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1" y="4"/>
            <a:ext cx="9144000" cy="68579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412776"/>
            <a:ext cx="72728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на формирование количественных представлений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«Сколько?»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Выложи столько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столе, сколько  у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человека глаз?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 Сколько пальцев на одной руке? На двух?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 Сколько ушей у собаки?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 Сколько ножек у стола?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5"/>
            <a:ext cx="9144000" cy="685799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908720"/>
            <a:ext cx="73448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 «Длиннее, короче»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Учить выкладывать длинную и короткую дорожку с помощью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камушков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, сравнивая их по длине.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s://xn--j1ahfl.xn--p1ai/data/images/u219148/t1542644446az.jpg"/>
          <p:cNvPicPr>
            <a:picLocks noChangeAspect="1" noChangeArrowheads="1"/>
          </p:cNvPicPr>
          <p:nvPr/>
        </p:nvPicPr>
        <p:blipFill>
          <a:blip r:embed="rId3" cstate="print"/>
          <a:srcRect l="1705" t="38636" r="6203" b="9091"/>
          <a:stretch>
            <a:fillRect/>
          </a:stretch>
        </p:blipFill>
        <p:spPr bwMode="auto">
          <a:xfrm>
            <a:off x="1763688" y="2924944"/>
            <a:ext cx="5606188" cy="2387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620688"/>
            <a:ext cx="75320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«Выложи фигуру», «Спрячь  зайчика от лисы»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учить выкладывать геометрическую фигуру по контуру (круг, квадрат, треугольник, прямоугольник, овал),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камушков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Усложнение: выкладывать фигуру самостоятельно, без зрительного ориентира.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1" name="Picture 5" descr="C:\Users\user\Desktop\фото песок\IMG_20190202_171406.jpg"/>
          <p:cNvPicPr>
            <a:picLocks noChangeAspect="1" noChangeArrowheads="1"/>
          </p:cNvPicPr>
          <p:nvPr/>
        </p:nvPicPr>
        <p:blipFill>
          <a:blip r:embed="rId3" cstate="print"/>
          <a:srcRect l="8284" t="17086" r="6804" b="6804"/>
          <a:stretch>
            <a:fillRect/>
          </a:stretch>
        </p:blipFill>
        <p:spPr bwMode="auto">
          <a:xfrm>
            <a:off x="5580112" y="2564904"/>
            <a:ext cx="2931754" cy="2052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852936"/>
            <a:ext cx="2857500" cy="2057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https://myslide.ru/documents_3/4d85fe49662f09bd5f5ce35a025c566f/img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66944C"/>
              </a:clrFrom>
              <a:clrTo>
                <a:srgbClr val="66944C">
                  <a:alpha val="0"/>
                </a:srgbClr>
              </a:clrTo>
            </a:clrChange>
          </a:blip>
          <a:srcRect l="5670" t="20160" r="48971" b="35741"/>
          <a:stretch>
            <a:fillRect/>
          </a:stretch>
        </p:blipFill>
        <p:spPr bwMode="auto">
          <a:xfrm>
            <a:off x="3203848" y="3933056"/>
            <a:ext cx="3168352" cy="2310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-3" y="2"/>
            <a:ext cx="9144003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1196752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Игра  «Укрась  картинку» (изучение лексических тем, геометрических фигур и т.д.)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s://2.bp.blogspot.com/-ejSGH30W8W8/Wh1kkMmG6zI/AAAAAAAAAos/71652cenkVco-IYThtrkskduQF7eJ5ZSQCLcBGAs/s1600/%25D0%25A1%25D0%25BB%25D0%25B0%25D0%25B9%25D0%25B41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6E7EB"/>
              </a:clrFrom>
              <a:clrTo>
                <a:srgbClr val="B6E7EB">
                  <a:alpha val="0"/>
                </a:srgbClr>
              </a:clrTo>
            </a:clrChange>
          </a:blip>
          <a:srcRect l="27096" r="30047"/>
          <a:stretch>
            <a:fillRect/>
          </a:stretch>
        </p:blipFill>
        <p:spPr bwMode="auto">
          <a:xfrm>
            <a:off x="1475656" y="2636912"/>
            <a:ext cx="2424270" cy="234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5300" name="Picture 4" descr="https://avatars.mds.yandex.net/get-pdb/988718/a986bcc6-2039-4285-b707-e89ef3251d72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828728"/>
            <a:ext cx="2808312" cy="2135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2" y="2"/>
            <a:ext cx="9143997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908720"/>
            <a:ext cx="74888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«Выложи по образцу»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развитие мелкой моторики, наглядно-образного мышления, пространственного восприятия.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камни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разных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цветов; шаблоны.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детям необходимо по образцу выложить с помощью камней цветочки, рыбку, ёлочку, машинку.</a:t>
            </a:r>
          </a:p>
          <a:p>
            <a:pPr fontAlgn="base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9154" name="Picture 2" descr="ÐÐ³ÑÐ° &quot;ÐÑÐ»Ð¾Ð¶Ð¸ Ð¿Ð¾ Ð¾Ð±ÑÐ°Ð·ÑÑ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56992"/>
            <a:ext cx="4551130" cy="2253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620688"/>
            <a:ext cx="76328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же такое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сияющий стеклянный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камушек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сплюснутой, круглой, овальной или другой формы. Далёкий потомок глиняных шариков, которые в древности были игрушками для людей.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могут быть сделаны из глины, дерева, пластика или чаще всего из стекла. Они имеют разнообразные оттенки, цвета, красота которых завораживает настолько, что и взрослым и детям хочется к ним прикоснуться, подержать в руках.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и физическое, и умственное развитие ребенка.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Они тренируют мелкую моторику рук, ловкость, глазомер и координацию движений. В процессе игры у детей формируется быстрота нервных импульсов от рецепторов руки к речевым двигательным центрам.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берут свое начало от развлечений древних римлян и греков.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Они объединяют в себе морскую волну, звездную пыль, янтарь и  каплю воды.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Игры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физическое и умственное развитие ребенка.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с разноцветными камнями так же по силе воздействия на ребенка вызывает положительную реакцию: радость, улыбку, положительные эмоции.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Помогает педагогу привлечь внимание детей к заданию.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Увеличение числа обучающихся с множественными сложными нарушениями развития заставляет педагогов искать, применять новые методы и формы работы. Применение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камушков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один из нетрадиционных приемов обучения, интересный для детей, позволяющий работать в разных направлениях , на разных учебных предметах</a:t>
            </a:r>
          </a:p>
          <a:p>
            <a:pPr algn="ctr"/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124744"/>
            <a:ext cx="70567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«Продолжи ряд»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формирование умения находить закономерности.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камни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разных цветов; шаблоны.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ребёнку необходимо найти закономерность и продолжить ряд, раскладывая камни в пустые круги.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ÐÐ³ÑÐ° &quot;ÐÑÐ¾Ð´Ð¾Ð»Ð¶Ð¸ ÑÑÐ´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429000"/>
            <a:ext cx="571321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734481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«Разноцветные заплатки»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развитие наглядно-образного мышления, формирование умения соотносить цвета.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Оборудование: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камни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разных цветов; шаблоны.</a:t>
            </a:r>
          </a:p>
          <a:p>
            <a:pPr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ребёнку предлагается закрыть белые отверстия на шаблоне с помощью камней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подбирая их по цвету.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8" name="Picture 4" descr="ÐÐ³ÑÐ° &quot;Ð Ð°Ð·Ð½Ð¾ÑÐ²ÐµÑÐ½ÑÐµ Ð·Ð°Ð¿Ð»Ð°ÑÐºÐ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84984"/>
            <a:ext cx="562523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3" y="2"/>
            <a:ext cx="9143999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1484784"/>
            <a:ext cx="65527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«Клад»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разноцветные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прячется «клад» (записка, игрушка от киндер-сюрприза и т.д.).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Перед каждым ребенком ставиться емкость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«сухой бассейн» и дается задание:  «Перебирая пальчиками, ищем спрятанный предмет»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-2" y="4"/>
            <a:ext cx="9144004" cy="68579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764704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«Золушка»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тактильных ощущений; развитие умения выбирать предметы, отличающиеся по форме, цвету, размеру.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Вариант 1.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Разбери по цвету.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общей емкости большого объема находятся цветные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одной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формы, но разных цветов, необходимо разобрать в меньшие емкости камешки по цветам.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Вариант 2.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Разбери по форме.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 же, как и предыдущая, только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разной формы – овальные, круглые.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Вариант 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Разбери по размеру.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 же, как и предыдущие, только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разных размеров – большие и маленькие.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78488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«Чудесный мешочек»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 формировать умения сопоставлять зрительные и осязательные впечатления, развивать речь.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Вариант 1. В непрозрачный мешочек кладут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разной формы, величины, цвета. Перед ребенком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образец-камушек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просит ребенка найти в мешочке такой же.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Вариант 2. ребенку завязывают глаза, дают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который необходимо обследовать тактильно и на ощупь в мешочке найти такой же.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Камушек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руке катаю,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Между пальчиками верчу,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Непременно каждый пальчик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Быть послушным научу.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Вариант 3.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 достаёт из мешочка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камушек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любого цвета и соотносит цвет с предметом, учась при этом правильно согласовывать слово-предмет и слово-признак.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Зелёный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камушек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зелёный огурец, лук, крокодил и т.д.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Жёлтый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камушек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жёлтое солнце, жёлтый подсолнух, жёлтая груша и т.д.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2"/>
            <a:ext cx="9144000" cy="685799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76328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«Помоги-ка»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развитие умения различать цвета, находить цвет по образцу и по словесному обозначению; стимулирование зрительно-поисковой деятельности. Усвоение названий цветов. Развитие мелкой моторики рук.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камушки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карточки с эталонами цвета, емкости для раскладывания (количество зависит от количества используемых цветов).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Педагог обращает внимание, что все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разных цветов перемешались. Необходимо рассортировать их по цветам. Предъявляется эталон цвета и предлагается отсортировать сначала предъявленный цвет. Дети называют цвет - зеленый и отбирают, и складывают в свои баночки только зеленые камешки. При повторении упражнения количество предъявляемых цветов увеличивается.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Усложнение: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 не предъявляется карточкой, а называется словом.</a:t>
            </a:r>
          </a:p>
          <a:p>
            <a:r>
              <a:rPr lang="ru-RU" sz="1900" dirty="0" smtClean="0"/>
              <a:t/>
            </a:r>
            <a:br>
              <a:rPr lang="ru-RU" sz="1900" dirty="0" smtClean="0"/>
            </a:br>
            <a:endParaRPr lang="ru-RU" sz="19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2"/>
            <a:ext cx="9144000" cy="685799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31573" y="692696"/>
            <a:ext cx="77768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 «Дорожка"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учить складывать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прикладывая один к другому; развитие мелкой моторики рук.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детей с низкой моторной ловкость: специально заготовленные камушки на липучке.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Педагог предлагает выложить длинную дорожку так, чтобы все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лежали друг за другом без промежутка. Можно использовать разные цвета.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Усложнение: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 предлагает выложить дорожку, используя один цвет, два цвета чередуя их, используя количественный показатель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ÐÐ³ÑÐ° &quot;ÐÐ¾ÑÐ¾Ð¶ÐºÐ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509120"/>
            <a:ext cx="4099599" cy="1657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2" y="2"/>
            <a:ext cx="9143997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196752"/>
            <a:ext cx="756084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 "Найдем предмет" или "Угадай-ка»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развитие тактильных ощущений; развитие умения выбирать предметы, отличающиеся от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камушков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(Например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небольшой строительный материал, киндер - игрушки и т.д.)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Оборудование: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емкость глубокая,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игрушки из киндер-сюрпризов.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Задание: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 предлагает найти игрушки, спрятанные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камушках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открытыми глазами, сначала одной, затем другой рукой. Усложнение: поиск игрушек закрытыми глазами, определить что это.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2" y="2"/>
            <a:ext cx="9143997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1556792"/>
            <a:ext cx="5904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Интернет ресурсы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692697"/>
            <a:ext cx="7632848" cy="5776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Соответствие требованиям ФГОС: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Картотека  игр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может использоваться как в организованной образовательной деятельности (групповой, подгрупповой, индивидуальной), так и в самостоятельной деятельности детей раннего возраста.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полифункциональным пособием, которое находит применение во всех образовательных областях.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вариативный материал. Игры и игровые приемы с данным материалом используются в зависимости от поставленных целей и задач.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способствуют развитию мышления, речи, общения, воображения и детского творчества.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Требования к организации проведения упражнений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камушками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повышения эффективности воздействия при выполнении различных упражнений необходимо задействовать пальцы обеих рук.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упражнений осуществляется с учётом возрастных и индивидуальных возможностей детей.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познавательной направленности упражнений.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Безопасность: выполнение упражнений с камешками не предполагает использования их детьми в самостоятельной деятельности, только под присмотром взрослого.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692696"/>
            <a:ext cx="748883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Картотека игр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spc="50" dirty="0" smtClean="0">
                <a:ln w="11430"/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камушками </a:t>
            </a:r>
            <a:r>
              <a:rPr lang="ru-RU" sz="2800" b="1" spc="50" dirty="0" err="1" smtClean="0">
                <a:ln w="11430"/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800" b="1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/>
            <a:r>
              <a:rPr lang="ru-RU" sz="2800" b="1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  <a:endParaRPr lang="ru-RU" sz="2800" dirty="0" smtClean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восприятия, наглядно-образного мышления, логическое мышления, пространственного воображения;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умения сравнивать и анализировать;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познавательного интереса;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умения ориентироваться в таких понятиях, как цвет, величина, количество, форма;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воображения;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внимания, памяти;</a:t>
            </a:r>
            <a:endParaRPr lang="ru-RU" sz="2200" dirty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-1" y="2"/>
            <a:ext cx="9144001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5" y="620688"/>
            <a:ext cx="7128792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Говорим и отдыхаем,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перебираем,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Стихи  для игр с камнями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Разные-разные: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, красные,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Желтые, зеленые,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Легкие, тяжелые.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Раз, два, три, четыре, пять,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Будем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считать,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Будем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считать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И цвета запоминать.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Громко четко говорим,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Говорим и не спешим,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 руках сжимаем,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До пяти с тобой считаем.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Раз, два, три, четыре, пять,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Повторяй за мной опять.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12" y="2"/>
            <a:ext cx="9143987" cy="68579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642918"/>
            <a:ext cx="76328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  "Знакомство"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привлечение внимания ребенка к тактильному объекту.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Оборудование: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емкость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камушками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Марблз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Задание: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 обращает внимание на камушки и предлагает  перебирать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руками. Выкладывать их из емкости, двигать в ней руками по очереди и одновременно. При этом педагог знакомит с текстурой - стеклянные, гладкие. Качеством - хрупкое, прозрачное; цветом - красный, синий, зеленый. Затем дается время для самостоятельного манипулирования.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ds03.infourok.ru/uploads/ex/06a9/0002ecd8-0bdfb9bc/img4.jpg"/>
          <p:cNvPicPr>
            <a:picLocks noChangeAspect="1" noChangeArrowheads="1"/>
          </p:cNvPicPr>
          <p:nvPr/>
        </p:nvPicPr>
        <p:blipFill>
          <a:blip r:embed="rId3" cstate="print"/>
          <a:srcRect l="27036" t="34987" r="22564" b="9364"/>
          <a:stretch>
            <a:fillRect/>
          </a:stretch>
        </p:blipFill>
        <p:spPr bwMode="auto">
          <a:xfrm>
            <a:off x="3275856" y="3861048"/>
            <a:ext cx="2886020" cy="2389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1026" name="Picture 2" descr="https://avatars.mds.yandex.net/get-pdb/1780055/a5f35034-fe46-484b-bc86-ecc5e6935f00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3258046" cy="4556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i1.wp.com/ds04.infourok.ru/uploads/ex/0bde/0019c1e5-0bb355b2/hello_html_7a7c3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420888"/>
            <a:ext cx="3740423" cy="2476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99592" y="764704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Игра «Речевая дорожка»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Учить соотносить движения пальцев рук с речью.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34818" name="Picture 2" descr="http://edu-time.ru/images/presentation/big/104891-5.jpg"/>
          <p:cNvPicPr>
            <a:picLocks noChangeAspect="1" noChangeArrowheads="1"/>
          </p:cNvPicPr>
          <p:nvPr/>
        </p:nvPicPr>
        <p:blipFill>
          <a:blip r:embed="rId3" cstate="print"/>
          <a:srcRect l="3846" t="47929" r="57544" b="9467"/>
          <a:stretch>
            <a:fillRect/>
          </a:stretch>
        </p:blipFill>
        <p:spPr bwMode="auto">
          <a:xfrm>
            <a:off x="827584" y="1700808"/>
            <a:ext cx="2262252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0" name="Picture 4" descr="http://edu-time.ru/images/presentation/big/104891-7.jpg"/>
          <p:cNvPicPr>
            <a:picLocks noChangeAspect="1" noChangeArrowheads="1"/>
          </p:cNvPicPr>
          <p:nvPr/>
        </p:nvPicPr>
        <p:blipFill>
          <a:blip r:embed="rId4" cstate="print"/>
          <a:srcRect l="55357" t="45238" r="5357" b="9524"/>
          <a:stretch>
            <a:fillRect/>
          </a:stretch>
        </p:blipFill>
        <p:spPr bwMode="auto">
          <a:xfrm>
            <a:off x="6012160" y="4149080"/>
            <a:ext cx="2167820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://edu-time.ru/images/presentation/big/104891-5.jpg"/>
          <p:cNvPicPr>
            <a:picLocks noChangeAspect="1" noChangeArrowheads="1"/>
          </p:cNvPicPr>
          <p:nvPr/>
        </p:nvPicPr>
        <p:blipFill>
          <a:blip r:embed="rId3" cstate="print"/>
          <a:srcRect l="55769" t="48718" r="3846" b="7692"/>
          <a:stretch>
            <a:fillRect/>
          </a:stretch>
        </p:blipFill>
        <p:spPr bwMode="auto">
          <a:xfrm>
            <a:off x="3491880" y="1700808"/>
            <a:ext cx="2312727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59632" y="69269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«Переложи камушки» 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 кулачкового, пинцетного   захвата.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edu-time.ru/images/presentation/big/104891-7.jpg"/>
          <p:cNvPicPr>
            <a:picLocks noChangeAspect="1" noChangeArrowheads="1"/>
          </p:cNvPicPr>
          <p:nvPr/>
        </p:nvPicPr>
        <p:blipFill>
          <a:blip r:embed="rId4" cstate="print"/>
          <a:srcRect l="5357" t="47619" r="57143" b="9524"/>
          <a:stretch>
            <a:fillRect/>
          </a:stretch>
        </p:blipFill>
        <p:spPr bwMode="auto">
          <a:xfrm>
            <a:off x="3491880" y="4149080"/>
            <a:ext cx="2184243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BDD1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laycast.ru/uploads/2017/09/25/2351060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0" y="4"/>
            <a:ext cx="9144000" cy="6857996"/>
          </a:xfrm>
          <a:prstGeom prst="rect">
            <a:avLst/>
          </a:prstGeom>
          <a:noFill/>
        </p:spPr>
      </p:pic>
      <p:pic>
        <p:nvPicPr>
          <p:cNvPr id="33794" name="Picture 2" descr="http://4.bp.blogspot.com/-c9GFoJ8QYq0/VhErqKaUA1I/AAAAAAAACP0/l9SKqul8zYs/s1600/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73016"/>
            <a:ext cx="3771372" cy="24541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 descr="https://logopeddoma.ru/_ld/1/s1714289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9E6EF"/>
              </a:clrFrom>
              <a:clrTo>
                <a:srgbClr val="D9E6EF">
                  <a:alpha val="0"/>
                </a:srgbClr>
              </a:clrTo>
            </a:clrChange>
          </a:blip>
          <a:srcRect l="15120" t="16524" r="24401" b="21509"/>
          <a:stretch>
            <a:fillRect/>
          </a:stretch>
        </p:blipFill>
        <p:spPr bwMode="auto">
          <a:xfrm>
            <a:off x="4788024" y="3573016"/>
            <a:ext cx="3634004" cy="2477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8" name="Picture 6" descr="http://4.bp.blogspot.com/-tJOPQsILvIU/VhErqCjw-HI/AAAAAAAACP4/OIaRlxtDKfs/s1600/1.png"/>
          <p:cNvPicPr>
            <a:picLocks noChangeAspect="1" noChangeArrowheads="1"/>
          </p:cNvPicPr>
          <p:nvPr/>
        </p:nvPicPr>
        <p:blipFill>
          <a:blip r:embed="rId5" cstate="print"/>
          <a:srcRect t="8571" r="2342"/>
          <a:stretch>
            <a:fillRect/>
          </a:stretch>
        </p:blipFill>
        <p:spPr bwMode="auto">
          <a:xfrm>
            <a:off x="3635896" y="1052736"/>
            <a:ext cx="3803376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43608" y="1340768"/>
            <a:ext cx="2728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«Алфавит»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817</Words>
  <Application>Microsoft Office PowerPoint</Application>
  <PresentationFormat>Экран (4:3)</PresentationFormat>
  <Paragraphs>150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63</cp:revision>
  <dcterms:created xsi:type="dcterms:W3CDTF">2019-09-20T12:22:21Z</dcterms:created>
  <dcterms:modified xsi:type="dcterms:W3CDTF">2020-05-23T03:51:02Z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1459668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