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4A2620A9-A90D-4470-B4B3-1F9AF5CF8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7710" y="4640183"/>
            <a:ext cx="8534400" cy="14986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Подготовила и провела воспитатель д/с № 2 Петродворцового района Санкт-Петербурга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</a:rPr>
              <a:t>ГРИНЕНКО ЕЛЕНА НИКОЛАЕВНА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9929215-BA5F-4328-891B-7BA949A9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95220" rIns="91440" bIns="28566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7F0C9EC7-BDF5-4BFE-B774-9C7E005B48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9C46C74-ACCA-445F-9723-7DB256FD38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2018" y="1540708"/>
            <a:ext cx="11632019" cy="135421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Мастер-класс</a:t>
            </a:r>
            <a:b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по изготовлению объемной открытки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79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E4FE7-9165-49EA-A4BA-151E56B6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3544" y="914400"/>
            <a:ext cx="3842082" cy="110578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ВАМ ПОТРЕБУЕТСЯ: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9910FF4-2CE1-4B9D-8C81-A96A47CFEA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19507" y="2966482"/>
            <a:ext cx="4965404" cy="176500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цветной картон, цветная бумага, ножницы, клей, фломастеры, простой карандаш.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E7A244-F18D-4AF0-9BFF-B8DDADBEAA60}"/>
              </a:ext>
            </a:extLst>
          </p:cNvPr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037" y="457201"/>
            <a:ext cx="6018028" cy="560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6313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EAF42065-F3BC-453A-BC39-5E0C7F6CB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92147" y="1071156"/>
            <a:ext cx="6021388" cy="337738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Половина листа цветного картона сложим пополам.</a:t>
            </a:r>
          </a:p>
          <a:p>
            <a:endParaRPr lang="ru-RU" sz="2400" b="1" dirty="0">
              <a:solidFill>
                <a:srgbClr val="FFFF00"/>
              </a:solidFill>
            </a:endParaRPr>
          </a:p>
          <a:p>
            <a:r>
              <a:rPr lang="ru-RU" sz="2400" b="1" dirty="0">
                <a:solidFill>
                  <a:srgbClr val="FFFF00"/>
                </a:solidFill>
              </a:rPr>
              <a:t>Положим лист сгибом вниз и разделим линию сгиба на глаз на три части. Сделаем два надреза на треть ширины и согнем.</a:t>
            </a:r>
          </a:p>
          <a:p>
            <a:endParaRPr lang="ru-RU" sz="2400" b="1" dirty="0">
              <a:solidFill>
                <a:srgbClr val="FFFF00"/>
              </a:solidFill>
            </a:endParaRPr>
          </a:p>
          <a:p>
            <a:endParaRPr lang="ru-RU" sz="2400" b="1" dirty="0">
              <a:solidFill>
                <a:srgbClr val="FFFF00"/>
              </a:solidFill>
            </a:endParaRPr>
          </a:p>
          <a:p>
            <a:r>
              <a:rPr lang="ru-RU" sz="2400" b="1" dirty="0">
                <a:solidFill>
                  <a:srgbClr val="FFFF00"/>
                </a:solidFill>
              </a:rPr>
              <a:t>Разогнем и вогнем бумагу внутрь.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FA9112-0B5E-4E4E-B89A-B67C596D214E}"/>
              </a:ext>
            </a:extLst>
          </p:cNvPr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61" y="79377"/>
            <a:ext cx="4614530" cy="292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79FE5F-0276-4D80-8ACA-E570A41B668C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60" y="2223717"/>
            <a:ext cx="4614529" cy="2610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7349F61-B214-424A-B7EC-B2DB30BDA751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4" y="4247707"/>
            <a:ext cx="4614529" cy="261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032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0D534C5B-C577-48B3-9A05-6E4772E0DB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595423"/>
            <a:ext cx="6021388" cy="552892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Вырежем из картона корзинку любой формы.</a:t>
            </a: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r>
              <a:rPr lang="ru-RU" sz="2800" b="1" dirty="0">
                <a:solidFill>
                  <a:srgbClr val="FFFF00"/>
                </a:solidFill>
              </a:rPr>
              <a:t>Из цветной бумаги вырежем цветочки и листочки.</a:t>
            </a: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r>
              <a:rPr lang="ru-RU" sz="2800" b="1" dirty="0">
                <a:solidFill>
                  <a:srgbClr val="FFFF00"/>
                </a:solidFill>
              </a:rPr>
              <a:t>Приклеим цветы на корзинку.</a:t>
            </a: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897315-B9C5-458B-8F4B-D1BE0251C133}"/>
              </a:ext>
            </a:extLst>
          </p:cNvPr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55" y="12405"/>
            <a:ext cx="4260222" cy="272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97B231-60B7-412E-96DA-1B53EF6E34F8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55" y="1966248"/>
            <a:ext cx="4260222" cy="292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6E946A3-3822-443B-BDF1-EAA1767E18AC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55" y="4321360"/>
            <a:ext cx="4260222" cy="253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298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0A27C72B-8842-4657-91CE-72DEA00A0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329610"/>
            <a:ext cx="6021388" cy="6305106"/>
          </a:xfrm>
        </p:spPr>
        <p:txBody>
          <a:bodyPr/>
          <a:lstStyle/>
          <a:p>
            <a:endParaRPr lang="ru-RU" dirty="0"/>
          </a:p>
          <a:p>
            <a:pPr algn="ctr"/>
            <a:r>
              <a:rPr lang="ru-RU" sz="3200" b="1" dirty="0">
                <a:solidFill>
                  <a:srgbClr val="FFFF00"/>
                </a:solidFill>
              </a:rPr>
              <a:t>Теперь приклеим корзинку на открытку.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sz="2800" b="1" dirty="0">
                <a:solidFill>
                  <a:srgbClr val="FFFF00"/>
                </a:solidFill>
              </a:rPr>
              <a:t>«Восьмерку» оформим в технике «скрепка». Вырежем и оденем деталь на открытку. Рядом приклеим цветное «марта».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B09BA0-A295-4387-BC8D-807A7104E814}"/>
              </a:ext>
            </a:extLst>
          </p:cNvPr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487" y="-19493"/>
            <a:ext cx="4274289" cy="315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2AF0C8-CE33-47C3-8943-7474826F5A89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35" y="3817089"/>
            <a:ext cx="4298841" cy="296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2E90E9-2613-456C-9E52-7D10BAF04CAB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210" y="2423041"/>
            <a:ext cx="4274289" cy="212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2257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88BA89A0-B80B-4FA4-9EE8-0D730E09D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8363" y="435937"/>
            <a:ext cx="4497573" cy="4827180"/>
          </a:xfrm>
        </p:spPr>
        <p:txBody>
          <a:bodyPr>
            <a:normAutofit lnSpcReduction="10000"/>
          </a:bodyPr>
          <a:lstStyle/>
          <a:p>
            <a:pPr algn="ctr"/>
            <a:endParaRPr lang="ru-RU" sz="2400" b="1" dirty="0">
              <a:solidFill>
                <a:srgbClr val="FFFF00"/>
              </a:solidFill>
            </a:endParaRPr>
          </a:p>
          <a:p>
            <a:pPr algn="ctr"/>
            <a:r>
              <a:rPr lang="ru-RU" sz="3200" b="1" dirty="0">
                <a:solidFill>
                  <a:srgbClr val="FFFF00"/>
                </a:solidFill>
              </a:rPr>
              <a:t>В сложенном виде такую открытку можно положить и в конверт.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</a:rPr>
              <a:t> Но стоит развернуть, как изображение становится объемным.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99A5A6-FEF7-4AE5-A0E7-4ABA9A8B47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85" y="458053"/>
            <a:ext cx="7017489" cy="526954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145F404-DEC5-4B58-9C1F-9200F1915BAB}"/>
              </a:ext>
            </a:extLst>
          </p:cNvPr>
          <p:cNvSpPr/>
          <p:nvPr/>
        </p:nvSpPr>
        <p:spPr>
          <a:xfrm>
            <a:off x="2184689" y="5753616"/>
            <a:ext cx="50241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ЖЕЛАЕМ УСПЕХОВ!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8583048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</TotalTime>
  <Words>149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Cambria</vt:lpstr>
      <vt:lpstr>Century Gothic</vt:lpstr>
      <vt:lpstr>Wingdings 3</vt:lpstr>
      <vt:lpstr>Сектор</vt:lpstr>
      <vt:lpstr> Мастер-класс  по изготовлению объемной открытки </vt:lpstr>
      <vt:lpstr>ВАМ ПОТРЕБУЕТСЯ: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по изготовлению объемной открытки</dc:title>
  <dc:creator>Пользователь</dc:creator>
  <cp:lastModifiedBy>Пользователь</cp:lastModifiedBy>
  <cp:revision>10</cp:revision>
  <dcterms:created xsi:type="dcterms:W3CDTF">2020-07-02T10:31:26Z</dcterms:created>
  <dcterms:modified xsi:type="dcterms:W3CDTF">2020-07-02T11:48:53Z</dcterms:modified>
</cp:coreProperties>
</file>