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http://customooxmlschemas.google.com/">
      <go:slidesCustomData xmlns:go="http://customooxmlschemas.google.com/" r:id="rId14" roundtripDataSignature="AMtx7miSJfgYaXu0QoOjB8ckvx6RXFwkK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customschemas.google.com/relationships/presentationmetadata" Target="meta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" name="Google Shape;121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Титульный слайд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0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10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4" name="Google Shape;14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Заголовок и вертикальный текст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9"/>
          <p:cNvSpPr txBox="1"/>
          <p:nvPr>
            <p:ph idx="1" type="body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Вертикальный заголовок и текст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0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0"/>
          <p:cNvSpPr txBox="1"/>
          <p:nvPr>
            <p:ph idx="1" type="body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2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2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Заголовок и объект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1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Заголовок раздела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2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2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Два объекта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3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2" name="Google Shape;32;p13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3" name="Google Shape;33;p1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Сравнение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4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14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0" name="Google Shape;40;p14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14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2" name="Google Shape;42;p1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Только заголовок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Пустой слайд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Объект с подписью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7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7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7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1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Рисунок с подписью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8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8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18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1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9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85" name="Google Shape;85;p1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</a:pPr>
            <a:r>
              <a:t/>
            </a:r>
            <a:endParaRPr/>
          </a:p>
        </p:txBody>
      </p:sp>
      <p:pic>
        <p:nvPicPr>
          <p:cNvPr descr="http://www.inmoment.ru/img/france1.jpg" id="86" name="Google Shape;86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48935" y="0"/>
            <a:ext cx="9192935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92" name="Google Shape;92;p2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</a:pPr>
            <a:r>
              <a:t/>
            </a:r>
            <a:endParaRPr/>
          </a:p>
        </p:txBody>
      </p:sp>
      <p:sp>
        <p:nvSpPr>
          <p:cNvPr id="93" name="Google Shape;93;p2"/>
          <p:cNvSpPr/>
          <p:nvPr/>
        </p:nvSpPr>
        <p:spPr>
          <a:xfrm>
            <a:off x="642910" y="0"/>
            <a:ext cx="7291804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fr-FR" sz="5400" u="none" cap="none" strike="noStrike">
                <a:solidFill>
                  <a:srgbClr val="DF322D"/>
                </a:solidFill>
                <a:latin typeface="Calibri"/>
                <a:ea typeface="Calibri"/>
                <a:cs typeface="Calibri"/>
                <a:sym typeface="Calibri"/>
              </a:rPr>
              <a:t>Répondez aux questions</a:t>
            </a:r>
            <a:endParaRPr b="1" i="0" sz="5400" u="none" cap="none" strike="noStrike">
              <a:solidFill>
                <a:srgbClr val="DF322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Google Shape;94;p2"/>
          <p:cNvSpPr/>
          <p:nvPr/>
        </p:nvSpPr>
        <p:spPr>
          <a:xfrm>
            <a:off x="1" y="1214422"/>
            <a:ext cx="9144000" cy="52629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fr-FR" sz="4800" u="none" cap="none" strike="noStrike">
                <a:solidFill>
                  <a:srgbClr val="515151"/>
                </a:solidFill>
                <a:latin typeface="Calibri"/>
                <a:ea typeface="Calibri"/>
                <a:cs typeface="Calibri"/>
                <a:sym typeface="Calibri"/>
              </a:rPr>
              <a:t>1.Quand vous avez la rentrée?</a:t>
            </a:r>
            <a:endParaRPr/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fr-FR" sz="4800" u="none" cap="none" strike="noStrike">
                <a:solidFill>
                  <a:srgbClr val="515151"/>
                </a:solidFill>
                <a:latin typeface="Calibri"/>
                <a:ea typeface="Calibri"/>
                <a:cs typeface="Calibri"/>
                <a:sym typeface="Calibri"/>
              </a:rPr>
              <a:t>2.Quand nous avons le Nouv</a:t>
            </a:r>
            <a:r>
              <a:rPr b="1" i="0" lang="fr-FR" sz="4800" u="none" cap="none" strike="noStrike">
                <a:solidFill>
                  <a:srgbClr val="515151"/>
                </a:solidFill>
                <a:latin typeface="Calibri"/>
                <a:ea typeface="Calibri"/>
                <a:cs typeface="Calibri"/>
                <a:sym typeface="Calibri"/>
              </a:rPr>
              <a:t>e</a:t>
            </a:r>
            <a:r>
              <a:rPr b="1" i="0" lang="fr-FR" sz="4800" u="none" cap="none" strike="noStrike">
                <a:solidFill>
                  <a:srgbClr val="515151"/>
                </a:solidFill>
                <a:latin typeface="Calibri"/>
                <a:ea typeface="Calibri"/>
                <a:cs typeface="Calibri"/>
                <a:sym typeface="Calibri"/>
              </a:rPr>
              <a:t>l An?</a:t>
            </a:r>
            <a:endParaRPr/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fr-FR" sz="4800" u="none" cap="none" strike="noStrike">
                <a:solidFill>
                  <a:srgbClr val="515151"/>
                </a:solidFill>
                <a:latin typeface="Calibri"/>
                <a:ea typeface="Calibri"/>
                <a:cs typeface="Calibri"/>
                <a:sym typeface="Calibri"/>
              </a:rPr>
              <a:t>3.Quand nous avons la fête des mamans?</a:t>
            </a:r>
            <a:endParaRPr/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fr-FR" sz="4800" u="none" cap="none" strike="noStrike">
                <a:solidFill>
                  <a:srgbClr val="515151"/>
                </a:solidFill>
                <a:latin typeface="Calibri"/>
                <a:ea typeface="Calibri"/>
                <a:cs typeface="Calibri"/>
                <a:sym typeface="Calibri"/>
              </a:rPr>
              <a:t>4.Quand de grandes vacances commencent?</a:t>
            </a:r>
            <a:endParaRPr/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fr-FR" sz="4800" u="none" cap="none" strike="noStrike">
                <a:solidFill>
                  <a:srgbClr val="515151"/>
                </a:solidFill>
                <a:latin typeface="Calibri"/>
                <a:ea typeface="Calibri"/>
                <a:cs typeface="Calibri"/>
                <a:sym typeface="Calibri"/>
              </a:rPr>
              <a:t>5.Quelle saison sommes-nous?</a:t>
            </a:r>
            <a:endParaRPr b="1" i="0" sz="4800" u="none" cap="none" strike="noStrike">
              <a:solidFill>
                <a:srgbClr val="51515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3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100" name="Google Shape;100;p3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</a:pPr>
            <a:r>
              <a:t/>
            </a:r>
            <a:endParaRPr/>
          </a:p>
        </p:txBody>
      </p:sp>
      <p:sp>
        <p:nvSpPr>
          <p:cNvPr id="101" name="Google Shape;101;p3"/>
          <p:cNvSpPr/>
          <p:nvPr/>
        </p:nvSpPr>
        <p:spPr>
          <a:xfrm>
            <a:off x="785786" y="0"/>
            <a:ext cx="6960111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fr-FR" sz="5400" u="none" cap="none" strike="noStrike">
                <a:solidFill>
                  <a:srgbClr val="DF322D"/>
                </a:solidFill>
                <a:latin typeface="Calibri"/>
                <a:ea typeface="Calibri"/>
                <a:cs typeface="Calibri"/>
                <a:sym typeface="Calibri"/>
              </a:rPr>
              <a:t>Les jours de la semaine</a:t>
            </a:r>
            <a:endParaRPr b="1" i="0" sz="5400" u="none" cap="none" strike="noStrike">
              <a:solidFill>
                <a:srgbClr val="DF322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" name="Google Shape;102;p3"/>
          <p:cNvSpPr/>
          <p:nvPr/>
        </p:nvSpPr>
        <p:spPr>
          <a:xfrm>
            <a:off x="0" y="928670"/>
            <a:ext cx="9144000" cy="50783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fr-FR" sz="5400" u="none" cap="none" strike="noStrike">
                <a:solidFill>
                  <a:srgbClr val="515151"/>
                </a:solidFill>
                <a:latin typeface="Calibri"/>
                <a:ea typeface="Calibri"/>
                <a:cs typeface="Calibri"/>
                <a:sym typeface="Calibri"/>
              </a:rPr>
              <a:t>1.Combien de jours il y a dans une semaine?</a:t>
            </a:r>
            <a:endParaRPr/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fr-FR" sz="5400" u="none" cap="none" strike="noStrike">
                <a:solidFill>
                  <a:srgbClr val="515151"/>
                </a:solidFill>
                <a:latin typeface="Calibri"/>
                <a:ea typeface="Calibri"/>
                <a:cs typeface="Calibri"/>
                <a:sym typeface="Calibri"/>
              </a:rPr>
              <a:t>2.Quel est le premier jour de la semaine?</a:t>
            </a:r>
            <a:endParaRPr/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fr-FR" sz="5400" u="none" cap="none" strike="noStrike">
                <a:solidFill>
                  <a:srgbClr val="515151"/>
                </a:solidFill>
                <a:latin typeface="Calibri"/>
                <a:ea typeface="Calibri"/>
                <a:cs typeface="Calibri"/>
                <a:sym typeface="Calibri"/>
              </a:rPr>
              <a:t>3.Quel jour de la semaine sommes-nous?</a:t>
            </a:r>
            <a:endParaRPr b="1" i="0" sz="5400" u="none" cap="none" strike="noStrike">
              <a:solidFill>
                <a:srgbClr val="51515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4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108" name="Google Shape;108;p4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</a:pPr>
            <a:r>
              <a:t/>
            </a:r>
            <a:endParaRPr/>
          </a:p>
        </p:txBody>
      </p:sp>
      <p:sp>
        <p:nvSpPr>
          <p:cNvPr id="109" name="Google Shape;109;p4"/>
          <p:cNvSpPr/>
          <p:nvPr/>
        </p:nvSpPr>
        <p:spPr>
          <a:xfrm>
            <a:off x="1214414" y="0"/>
            <a:ext cx="5776710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fr-FR" sz="5400" u="none" cap="none" strike="noStrike">
                <a:solidFill>
                  <a:srgbClr val="DF322D"/>
                </a:solidFill>
                <a:latin typeface="Calibri"/>
                <a:ea typeface="Calibri"/>
                <a:cs typeface="Calibri"/>
                <a:sym typeface="Calibri"/>
              </a:rPr>
              <a:t>Mettez </a:t>
            </a:r>
            <a:r>
              <a:rPr b="1" i="0" lang="fr-FR" sz="5400" u="sng" cap="none" strike="noStrike">
                <a:solidFill>
                  <a:srgbClr val="DF322D"/>
                </a:solidFill>
                <a:latin typeface="Calibri"/>
                <a:ea typeface="Calibri"/>
                <a:cs typeface="Calibri"/>
                <a:sym typeface="Calibri"/>
              </a:rPr>
              <a:t>ont</a:t>
            </a:r>
            <a:r>
              <a:rPr b="1" i="0" lang="fr-FR" sz="5400" u="none" cap="none" strike="noStrike">
                <a:solidFill>
                  <a:srgbClr val="DF322D"/>
                </a:solidFill>
                <a:latin typeface="Calibri"/>
                <a:ea typeface="Calibri"/>
                <a:cs typeface="Calibri"/>
                <a:sym typeface="Calibri"/>
              </a:rPr>
              <a:t> ou </a:t>
            </a:r>
            <a:r>
              <a:rPr b="1" i="0" lang="fr-FR" sz="5400" u="sng" cap="none" strike="noStrike">
                <a:solidFill>
                  <a:srgbClr val="DF322D"/>
                </a:solidFill>
                <a:latin typeface="Calibri"/>
                <a:ea typeface="Calibri"/>
                <a:cs typeface="Calibri"/>
                <a:sym typeface="Calibri"/>
              </a:rPr>
              <a:t>sont</a:t>
            </a:r>
            <a:endParaRPr b="1" i="0" sz="5400" u="sng" cap="none" strike="noStrike">
              <a:solidFill>
                <a:srgbClr val="DF322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4"/>
          <p:cNvSpPr/>
          <p:nvPr/>
        </p:nvSpPr>
        <p:spPr>
          <a:xfrm>
            <a:off x="650926" y="1214422"/>
            <a:ext cx="8300734" cy="50783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fr-FR" sz="5400" u="none" cap="none" strike="noStrike">
                <a:solidFill>
                  <a:srgbClr val="515151"/>
                </a:solidFill>
                <a:latin typeface="Calibri"/>
                <a:ea typeface="Calibri"/>
                <a:cs typeface="Calibri"/>
                <a:sym typeface="Calibri"/>
              </a:rPr>
              <a:t>1.Ils .... des jouets</a:t>
            </a:r>
            <a:endParaRPr/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fr-FR" sz="5400" u="none" cap="none" strike="noStrike">
                <a:solidFill>
                  <a:srgbClr val="515151"/>
                </a:solidFill>
                <a:latin typeface="Calibri"/>
                <a:ea typeface="Calibri"/>
                <a:cs typeface="Calibri"/>
                <a:sym typeface="Calibri"/>
              </a:rPr>
              <a:t>2.Elles ...  belles</a:t>
            </a:r>
            <a:endParaRPr/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fr-FR" sz="5400" u="none" cap="none" strike="noStrike">
                <a:solidFill>
                  <a:srgbClr val="515151"/>
                </a:solidFill>
                <a:latin typeface="Calibri"/>
                <a:ea typeface="Calibri"/>
                <a:cs typeface="Calibri"/>
                <a:sym typeface="Calibri"/>
              </a:rPr>
              <a:t>3.Lise et Lucie ... bien patiné</a:t>
            </a:r>
            <a:endParaRPr/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fr-FR" sz="5400" u="none" cap="none" strike="noStrike">
                <a:solidFill>
                  <a:srgbClr val="515151"/>
                </a:solidFill>
                <a:latin typeface="Calibri"/>
                <a:ea typeface="Calibri"/>
                <a:cs typeface="Calibri"/>
                <a:sym typeface="Calibri"/>
              </a:rPr>
              <a:t>4.Les garçons ...  tombés</a:t>
            </a:r>
            <a:endParaRPr/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fr-FR" sz="5400" u="none" cap="none" strike="noStrike">
                <a:solidFill>
                  <a:srgbClr val="515151"/>
                </a:solidFill>
                <a:latin typeface="Calibri"/>
                <a:ea typeface="Calibri"/>
                <a:cs typeface="Calibri"/>
                <a:sym typeface="Calibri"/>
              </a:rPr>
              <a:t>5.Mes amies ... des poupées</a:t>
            </a:r>
            <a:endParaRPr/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5400" u="none" cap="none" strike="noStrike">
              <a:solidFill>
                <a:srgbClr val="51515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5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116" name="Google Shape;116;p5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</a:pPr>
            <a:r>
              <a:t/>
            </a:r>
            <a:endParaRPr/>
          </a:p>
        </p:txBody>
      </p:sp>
      <p:sp>
        <p:nvSpPr>
          <p:cNvPr id="117" name="Google Shape;117;p5"/>
          <p:cNvSpPr/>
          <p:nvPr/>
        </p:nvSpPr>
        <p:spPr>
          <a:xfrm>
            <a:off x="785786" y="0"/>
            <a:ext cx="6852325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fr-FR" sz="5400" u="none" cap="none" strike="noStrike">
                <a:solidFill>
                  <a:srgbClr val="DF322D"/>
                </a:solidFill>
                <a:latin typeface="Calibri"/>
                <a:ea typeface="Calibri"/>
                <a:cs typeface="Calibri"/>
                <a:sym typeface="Calibri"/>
              </a:rPr>
              <a:t>Mettez il, elle, ils, elles</a:t>
            </a:r>
            <a:endParaRPr b="1" i="0" sz="5400" u="none" cap="none" strike="noStrike">
              <a:solidFill>
                <a:srgbClr val="DF322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Google Shape;118;p5"/>
          <p:cNvSpPr/>
          <p:nvPr/>
        </p:nvSpPr>
        <p:spPr>
          <a:xfrm>
            <a:off x="492925" y="1214422"/>
            <a:ext cx="7791235" cy="424731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fr-FR" sz="5400" u="none" cap="none" strike="noStrike">
                <a:solidFill>
                  <a:srgbClr val="515151"/>
                </a:solidFill>
                <a:latin typeface="Calibri"/>
                <a:ea typeface="Calibri"/>
                <a:cs typeface="Calibri"/>
                <a:sym typeface="Calibri"/>
              </a:rPr>
              <a:t>1. ... sont rentrés</a:t>
            </a:r>
            <a:endParaRPr/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fr-FR" sz="5400" u="none" cap="none" strike="noStrike">
                <a:solidFill>
                  <a:srgbClr val="515151"/>
                </a:solidFill>
                <a:latin typeface="Calibri"/>
                <a:ea typeface="Calibri"/>
                <a:cs typeface="Calibri"/>
                <a:sym typeface="Calibri"/>
              </a:rPr>
              <a:t>2. ... est restée à la maison</a:t>
            </a:r>
            <a:endParaRPr/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fr-FR" sz="5400" u="none" cap="none" strike="noStrike">
                <a:solidFill>
                  <a:srgbClr val="515151"/>
                </a:solidFill>
                <a:latin typeface="Calibri"/>
                <a:ea typeface="Calibri"/>
                <a:cs typeface="Calibri"/>
                <a:sym typeface="Calibri"/>
              </a:rPr>
              <a:t>3. ... sont tombées</a:t>
            </a:r>
            <a:endParaRPr/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fr-FR" sz="5400" u="none" cap="none" strike="noStrike">
                <a:solidFill>
                  <a:srgbClr val="515151"/>
                </a:solidFill>
                <a:latin typeface="Calibri"/>
                <a:ea typeface="Calibri"/>
                <a:cs typeface="Calibri"/>
                <a:sym typeface="Calibri"/>
              </a:rPr>
              <a:t>4. ... est arrivé à la maison</a:t>
            </a:r>
            <a:endParaRPr/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fr-FR" sz="5400" u="none" cap="none" strike="noStrike">
                <a:solidFill>
                  <a:srgbClr val="515151"/>
                </a:solidFill>
                <a:latin typeface="Calibri"/>
                <a:ea typeface="Calibri"/>
                <a:cs typeface="Calibri"/>
                <a:sym typeface="Calibri"/>
              </a:rPr>
              <a:t>5. ... sont entrés en classe</a:t>
            </a:r>
            <a:endParaRPr b="1" i="0" sz="5400" u="none" cap="none" strike="noStrike">
              <a:solidFill>
                <a:srgbClr val="51515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6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124" name="Google Shape;124;p6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</a:pPr>
            <a:r>
              <a:t/>
            </a:r>
            <a:endParaRPr/>
          </a:p>
        </p:txBody>
      </p:sp>
      <p:pic>
        <p:nvPicPr>
          <p:cNvPr descr="http://www.inmoment.ru/img/france1.jpg" id="125" name="Google Shape;125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48935" y="0"/>
            <a:ext cx="919293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p6"/>
          <p:cNvSpPr/>
          <p:nvPr/>
        </p:nvSpPr>
        <p:spPr>
          <a:xfrm>
            <a:off x="642910" y="0"/>
            <a:ext cx="7291804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fr-FR" sz="5400" u="none" cap="none" strike="noStrike">
                <a:solidFill>
                  <a:srgbClr val="DF322D"/>
                </a:solidFill>
                <a:latin typeface="Calibri"/>
                <a:ea typeface="Calibri"/>
                <a:cs typeface="Calibri"/>
                <a:sym typeface="Calibri"/>
              </a:rPr>
              <a:t>Répondez aux questions</a:t>
            </a:r>
            <a:endParaRPr b="1" i="0" sz="5400" u="none" cap="none" strike="noStrike">
              <a:solidFill>
                <a:srgbClr val="DF322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" name="Google Shape;127;p6"/>
          <p:cNvSpPr/>
          <p:nvPr/>
        </p:nvSpPr>
        <p:spPr>
          <a:xfrm>
            <a:off x="0" y="928670"/>
            <a:ext cx="9144000" cy="52629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914400" lvl="0" marL="914400" marR="0" rtl="0" algn="just">
              <a:spcBef>
                <a:spcPts val="0"/>
              </a:spcBef>
              <a:spcAft>
                <a:spcPts val="0"/>
              </a:spcAft>
              <a:buClr>
                <a:srgbClr val="515151"/>
              </a:buClr>
              <a:buSzPts val="4800"/>
              <a:buFont typeface="Calibri"/>
              <a:buAutoNum type="arabicPeriod"/>
            </a:pPr>
            <a:r>
              <a:rPr b="1" i="0" lang="fr-FR" sz="4800" u="none" cap="none" strike="noStrike">
                <a:solidFill>
                  <a:srgbClr val="515151"/>
                </a:solidFill>
                <a:latin typeface="Calibri"/>
                <a:ea typeface="Calibri"/>
                <a:cs typeface="Calibri"/>
                <a:sym typeface="Calibri"/>
              </a:rPr>
              <a:t>As-tu ramassé des champignons? – Oui, ...</a:t>
            </a:r>
            <a:endParaRPr/>
          </a:p>
          <a:p>
            <a:pPr indent="-914400" lvl="0" marL="914400" marR="0" rtl="0" algn="just">
              <a:spcBef>
                <a:spcPts val="0"/>
              </a:spcBef>
              <a:spcAft>
                <a:spcPts val="0"/>
              </a:spcAft>
              <a:buClr>
                <a:srgbClr val="515151"/>
              </a:buClr>
              <a:buSzPts val="4800"/>
              <a:buFont typeface="Calibri"/>
              <a:buAutoNum type="arabicPeriod"/>
            </a:pPr>
            <a:r>
              <a:rPr b="1" i="0" lang="fr-FR" sz="4800" u="none" cap="none" strike="noStrike">
                <a:solidFill>
                  <a:srgbClr val="515151"/>
                </a:solidFill>
                <a:latin typeface="Calibri"/>
                <a:ea typeface="Calibri"/>
                <a:cs typeface="Calibri"/>
                <a:sym typeface="Calibri"/>
              </a:rPr>
              <a:t>Es-tu allé au cirque?- Non,...</a:t>
            </a:r>
            <a:endParaRPr/>
          </a:p>
          <a:p>
            <a:pPr indent="-914400" lvl="0" marL="914400" marR="0" rtl="0" algn="just">
              <a:spcBef>
                <a:spcPts val="0"/>
              </a:spcBef>
              <a:spcAft>
                <a:spcPts val="0"/>
              </a:spcAft>
              <a:buClr>
                <a:srgbClr val="515151"/>
              </a:buClr>
              <a:buSzPts val="4800"/>
              <a:buFont typeface="Calibri"/>
              <a:buAutoNum type="arabicPeriod"/>
            </a:pPr>
            <a:r>
              <a:rPr b="1" i="0" lang="fr-FR" sz="4800" u="none" cap="none" strike="noStrike">
                <a:solidFill>
                  <a:srgbClr val="515151"/>
                </a:solidFill>
                <a:latin typeface="Calibri"/>
                <a:ea typeface="Calibri"/>
                <a:cs typeface="Calibri"/>
                <a:sym typeface="Calibri"/>
              </a:rPr>
              <a:t>Avez-vous chanté hier?-Non,...</a:t>
            </a:r>
            <a:endParaRPr/>
          </a:p>
          <a:p>
            <a:pPr indent="-914400" lvl="0" marL="914400" marR="0" rtl="0" algn="just">
              <a:spcBef>
                <a:spcPts val="0"/>
              </a:spcBef>
              <a:spcAft>
                <a:spcPts val="0"/>
              </a:spcAft>
              <a:buClr>
                <a:srgbClr val="515151"/>
              </a:buClr>
              <a:buSzPts val="4800"/>
              <a:buFont typeface="Calibri"/>
              <a:buAutoNum type="arabicPeriod"/>
            </a:pPr>
            <a:r>
              <a:rPr b="1" i="0" lang="fr-FR" sz="4800" u="none" cap="none" strike="noStrike">
                <a:solidFill>
                  <a:srgbClr val="515151"/>
                </a:solidFill>
                <a:latin typeface="Calibri"/>
                <a:ea typeface="Calibri"/>
                <a:cs typeface="Calibri"/>
                <a:sym typeface="Calibri"/>
              </a:rPr>
              <a:t>Etes-vous rentrés à la maison?-Oui,...</a:t>
            </a:r>
            <a:endParaRPr b="1" i="0" sz="4800" u="none" cap="none" strike="noStrike">
              <a:solidFill>
                <a:srgbClr val="51515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914400" lvl="0" marL="91440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4800" u="none" cap="none" strike="noStrike">
              <a:solidFill>
                <a:srgbClr val="51515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7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133" name="Google Shape;133;p7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</a:pPr>
            <a:r>
              <a:t/>
            </a:r>
            <a:endParaRPr/>
          </a:p>
        </p:txBody>
      </p:sp>
      <p:pic>
        <p:nvPicPr>
          <p:cNvPr descr="http://steshka.ru/wp-content/uploads/2013/02/vesnakartinki9.jpg" id="134" name="Google Shape;134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4690298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7"/>
          <p:cNvSpPr/>
          <p:nvPr/>
        </p:nvSpPr>
        <p:spPr>
          <a:xfrm>
            <a:off x="4714876" y="0"/>
            <a:ext cx="4429124" cy="52629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fr-FR" sz="4800" u="none" cap="none" strike="noStrike">
                <a:solidFill>
                  <a:srgbClr val="515151"/>
                </a:solidFill>
                <a:latin typeface="Calibri"/>
                <a:ea typeface="Calibri"/>
                <a:cs typeface="Calibri"/>
                <a:sym typeface="Calibri"/>
              </a:rPr>
              <a:t>1.Quelle saison sommes-nous?</a:t>
            </a:r>
            <a:endParaRPr/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fr-FR" sz="4800" u="none" cap="none" strike="noStrike">
                <a:solidFill>
                  <a:srgbClr val="515151"/>
                </a:solidFill>
                <a:latin typeface="Calibri"/>
                <a:ea typeface="Calibri"/>
                <a:cs typeface="Calibri"/>
                <a:sym typeface="Calibri"/>
              </a:rPr>
              <a:t>2.Où sont les enfants?</a:t>
            </a:r>
            <a:endParaRPr/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fr-FR" sz="4800" u="none" cap="none" strike="noStrike">
                <a:solidFill>
                  <a:srgbClr val="515151"/>
                </a:solidFill>
                <a:latin typeface="Calibri"/>
                <a:ea typeface="Calibri"/>
                <a:cs typeface="Calibri"/>
                <a:sym typeface="Calibri"/>
              </a:rPr>
              <a:t>3.Que les enfants ramassent?</a:t>
            </a:r>
            <a:endParaRPr b="1" i="0" sz="4800" u="none" cap="none" strike="noStrike">
              <a:solidFill>
                <a:srgbClr val="51515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8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141" name="Google Shape;141;p8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</a:pPr>
            <a:r>
              <a:t/>
            </a:r>
            <a:endParaRPr/>
          </a:p>
        </p:txBody>
      </p:sp>
      <p:pic>
        <p:nvPicPr>
          <p:cNvPr descr="http://s60.radikal.ru/i169/1009/33/f5d26b7e0f20t.jpg" id="142" name="Google Shape;142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48863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Google Shape;143;p8"/>
          <p:cNvSpPr/>
          <p:nvPr/>
        </p:nvSpPr>
        <p:spPr>
          <a:xfrm>
            <a:off x="4857752" y="285728"/>
            <a:ext cx="4286248" cy="52629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fr-FR" sz="4800" u="none" cap="none" strike="noStrike">
                <a:solidFill>
                  <a:srgbClr val="515151"/>
                </a:solidFill>
                <a:latin typeface="Calibri"/>
                <a:ea typeface="Calibri"/>
                <a:cs typeface="Calibri"/>
                <a:sym typeface="Calibri"/>
              </a:rPr>
              <a:t>1.Qui vois-tu?</a:t>
            </a:r>
            <a:endParaRPr/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fr-FR" sz="4800" u="none" cap="none" strike="noStrike">
                <a:solidFill>
                  <a:srgbClr val="515151"/>
                </a:solidFill>
                <a:latin typeface="Calibri"/>
                <a:ea typeface="Calibri"/>
                <a:cs typeface="Calibri"/>
                <a:sym typeface="Calibri"/>
              </a:rPr>
              <a:t>2.De quelle couleur est la veste de la fille?(du garçon)</a:t>
            </a:r>
            <a:endParaRPr/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fr-FR" sz="4800" u="none" cap="none" strike="noStrike">
                <a:solidFill>
                  <a:srgbClr val="515151"/>
                </a:solidFill>
                <a:latin typeface="Calibri"/>
                <a:ea typeface="Calibri"/>
                <a:cs typeface="Calibri"/>
                <a:sym typeface="Calibri"/>
              </a:rPr>
              <a:t>3.Quel temps fait-il?</a:t>
            </a:r>
            <a:endParaRPr b="1" i="0" sz="4800" u="none" cap="none" strike="noStrike">
              <a:solidFill>
                <a:srgbClr val="51515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2015-04-12T11:01:57Z</dcterms:created>
  <dc:creator>Admin</dc:creator>
</cp:coreProperties>
</file>