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0" r:id="rId6"/>
    <p:sldId id="262" r:id="rId7"/>
    <p:sldId id="263" r:id="rId8"/>
    <p:sldId id="258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5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F69F2-24B5-43AB-9E35-6803FB43BD7F}" type="datetimeFigureOut">
              <a:rPr lang="ru-RU"/>
              <a:pPr>
                <a:defRPr/>
              </a:pPr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E8B70-29A7-4E7C-B76B-B0F19AB5C4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CF66E-334C-4E7E-801E-DA37B4603483}" type="datetimeFigureOut">
              <a:rPr lang="ru-RU"/>
              <a:pPr>
                <a:defRPr/>
              </a:pPr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231EB-11B1-4203-AE27-AAAABF22FE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38C4C-5A8C-458E-B046-8D4CB2AA3D06}" type="datetimeFigureOut">
              <a:rPr lang="ru-RU"/>
              <a:pPr>
                <a:defRPr/>
              </a:pPr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9C328-3CC8-4FC8-9879-0FE577AF74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016F24-A71D-49AA-8E67-CF3B62C3DECE}" type="datetimeFigureOut">
              <a:rPr lang="ru-RU"/>
              <a:pPr>
                <a:defRPr/>
              </a:pPr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8AE981-4373-4BF2-98C5-C0FDF34A89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C87DE-5FF6-4016-B3FF-29B7962503D8}" type="datetimeFigureOut">
              <a:rPr lang="ru-RU"/>
              <a:pPr>
                <a:defRPr/>
              </a:pPr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4F1F3A-4BC6-4152-8133-3FB33A72C1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86439-B57B-4260-81BE-D05B982900D2}" type="datetimeFigureOut">
              <a:rPr lang="ru-RU"/>
              <a:pPr>
                <a:defRPr/>
              </a:pPr>
              <a:t>02.10.2013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9ABF3-EB5E-4EDE-B804-D33C275C96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38CD7-07D9-42BD-8892-D7B0C084DE72}" type="datetimeFigureOut">
              <a:rPr lang="ru-RU"/>
              <a:pPr>
                <a:defRPr/>
              </a:pPr>
              <a:t>02.10.2013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E5F43-C38D-4D73-AE52-C2B95C60BF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DE73A-8FAE-4CFE-BB9F-C0385E134367}" type="datetimeFigureOut">
              <a:rPr lang="ru-RU"/>
              <a:pPr>
                <a:defRPr/>
              </a:pPr>
              <a:t>02.10.2013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707F0-BDAF-4BB7-9C6E-D6152F558A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BE1C9-F784-4505-976F-0EC0CB9ACCF9}" type="datetimeFigureOut">
              <a:rPr lang="ru-RU"/>
              <a:pPr>
                <a:defRPr/>
              </a:pPr>
              <a:t>02.10.2013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7301A-0740-4D2C-8785-3886627A00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1DF8A-0321-498F-8660-AB24765B42DA}" type="datetimeFigureOut">
              <a:rPr lang="ru-RU"/>
              <a:pPr>
                <a:defRPr/>
              </a:pPr>
              <a:t>02.10.2013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9F025-F41E-4EE2-9C3A-2841B8AD97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932A8-2DD3-4A63-9549-FBCCFAE66A54}" type="datetimeFigureOut">
              <a:rPr lang="ru-RU"/>
              <a:pPr>
                <a:defRPr/>
              </a:pPr>
              <a:t>02.10.2013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64BE2-55D9-47B0-A678-8BE5F67726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153DD68-B577-4388-9964-10E3CD29B342}" type="datetimeFigureOut">
              <a:rPr lang="ru-RU"/>
              <a:pPr>
                <a:defRPr/>
              </a:pPr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6916D6C-3D82-4FD8-8F7F-8A2A9D504F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2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Bonjour!</a:t>
            </a:r>
            <a:br>
              <a:rPr lang="fr-FR" dirty="0" smtClean="0"/>
            </a:br>
            <a:r>
              <a:rPr lang="fr-FR" dirty="0" smtClean="0"/>
              <a:t>Comment ça va?</a:t>
            </a:r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488" y="642918"/>
            <a:ext cx="2877711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La lettre</a:t>
            </a:r>
          </a:p>
          <a:p>
            <a:pPr algn="ctr"/>
            <a:endParaRPr lang="fr-FR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fr-FR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Hh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14480" y="3143248"/>
            <a:ext cx="63877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Ch 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читается как </a:t>
            </a:r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00166" y="4572008"/>
            <a:ext cx="65709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Oi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читается как уа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145" name="Picture 1" descr="C:\Users\1\Desktop\post732727_img1_6a68cb7a64978c1bac46f0686c76cd0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285728"/>
            <a:ext cx="2881316" cy="3100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571480"/>
            <a:ext cx="38395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Une </a:t>
            </a:r>
            <a:r>
              <a:rPr lang="fr-FR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ch</a:t>
            </a:r>
            <a:r>
              <a:rPr lang="fr-FR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ai</a:t>
            </a:r>
            <a:r>
              <a:rPr lang="fr-FR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s</a:t>
            </a:r>
            <a:r>
              <a:rPr lang="fr-FR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e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8434" name="Picture 2" descr="C:\Users\1\Desktop\77pvha7dou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142852"/>
            <a:ext cx="2905132" cy="290513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5720" y="3071810"/>
            <a:ext cx="42947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Une arm</a:t>
            </a:r>
            <a:r>
              <a:rPr lang="fr-FR" sz="5400" b="1" cap="none" spc="50" dirty="0" smtClean="0">
                <a:ln w="1143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oi</a:t>
            </a:r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re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8435" name="Picture 3" descr="C:\Users\1\Desktop\shkaf-dlja-odejdy-2-dveri-1-jashhik-arm-2p-1t-paint-pat_300x3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18" y="3786190"/>
            <a:ext cx="2643206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571480"/>
            <a:ext cx="2214578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Je </a:t>
            </a:r>
          </a:p>
          <a:p>
            <a:pPr algn="ctr"/>
            <a:r>
              <a:rPr lang="fr-FR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Tu</a:t>
            </a:r>
          </a:p>
          <a:p>
            <a:pPr algn="ctr"/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Oui</a:t>
            </a:r>
          </a:p>
          <a:p>
            <a:pPr algn="ctr"/>
            <a:r>
              <a:rPr lang="fr-FR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non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00496" y="500042"/>
            <a:ext cx="1318502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Ты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Да 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нет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16813" y="2967335"/>
            <a:ext cx="7617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je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43372" y="2928934"/>
            <a:ext cx="9541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lis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00364" y="2928934"/>
            <a:ext cx="10054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ne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57818" y="2928934"/>
            <a:ext cx="13965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pas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28794" y="785794"/>
            <a:ext cx="443903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 сказать: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 не читаю?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928794" y="785794"/>
            <a:ext cx="7617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je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43372" y="714356"/>
            <a:ext cx="27622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dessine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28926" y="642918"/>
            <a:ext cx="10054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ne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929454" y="714356"/>
            <a:ext cx="13965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pas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23248" y="2967335"/>
            <a:ext cx="11079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tu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14810" y="2928934"/>
            <a:ext cx="12618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lis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071802" y="2928934"/>
            <a:ext cx="9925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ne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929322" y="2786058"/>
            <a:ext cx="13773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pas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71472" y="4500570"/>
            <a:ext cx="5693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il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500298" y="4500570"/>
            <a:ext cx="22621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donne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881567" y="4429132"/>
            <a:ext cx="25314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la</a:t>
            </a:r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balle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000364" y="5643578"/>
            <a:ext cx="22621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à Nina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500166" y="4572008"/>
            <a:ext cx="10054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ne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714876" y="4429132"/>
            <a:ext cx="13965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pas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3" grpId="0"/>
      <p:bldP spid="14" grpId="0"/>
      <p:bldP spid="21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16813" y="2967335"/>
            <a:ext cx="7617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je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43372" y="2928934"/>
            <a:ext cx="9541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lis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00364" y="2928934"/>
            <a:ext cx="10054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ne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57818" y="2928934"/>
            <a:ext cx="13965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pas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28794" y="785794"/>
            <a:ext cx="443903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 сказать: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 не читаю?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олубо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голубой</Template>
  <TotalTime>25</TotalTime>
  <Words>63</Words>
  <Application>Microsoft Office PowerPoint</Application>
  <PresentationFormat>Экран (4:3)</PresentationFormat>
  <Paragraphs>42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Calibri</vt:lpstr>
      <vt:lpstr>Arial</vt:lpstr>
      <vt:lpstr>голубой</vt:lpstr>
      <vt:lpstr>Bonjour! Comment ça va?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Bonjour! Comment ça va?</dc:title>
  <dc:creator>1</dc:creator>
  <cp:lastModifiedBy>1</cp:lastModifiedBy>
  <cp:revision>3</cp:revision>
  <dcterms:created xsi:type="dcterms:W3CDTF">2013-10-02T18:22:30Z</dcterms:created>
  <dcterms:modified xsi:type="dcterms:W3CDTF">2013-10-02T18:47:48Z</dcterms:modified>
</cp:coreProperties>
</file>