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3" r:id="rId4"/>
    <p:sldId id="264" r:id="rId5"/>
    <p:sldId id="260" r:id="rId6"/>
    <p:sldId id="257" r:id="rId7"/>
    <p:sldId id="258" r:id="rId8"/>
    <p:sldId id="261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6EC84E-4889-4D75-A13F-74F451A9765D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AA5A-E1F6-49F7-8193-E39EDC095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21889" y="2967335"/>
            <a:ext cx="5500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Passé composé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260648"/>
            <a:ext cx="5263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Hier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j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’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ai 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patin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Учитель\Desktop\пк\57ecaf3d17a8a6ce85e3b8e602fb80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445763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40768"/>
            <a:ext cx="18710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voir</a:t>
            </a:r>
          </a:p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Sans Unicode"/>
                <a:cs typeface="Lucida Sans Unicode"/>
              </a:rPr>
              <a:t>être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844824"/>
            <a:ext cx="595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1916832"/>
            <a:ext cx="53206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articipe passé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60648"/>
            <a:ext cx="3959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Lucida Sans Unicode"/>
                <a:cs typeface="Lucida Sans Unicode"/>
              </a:rPr>
              <a:t>Formation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88640"/>
            <a:ext cx="584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Participe passé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412776"/>
            <a:ext cx="1531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dessin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1412776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141277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2492896"/>
            <a:ext cx="19442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regard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2492896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5776" y="249289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3573016"/>
            <a:ext cx="1377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chant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3573016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9752" y="357301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4653136"/>
            <a:ext cx="867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jou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5696" y="4653136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5696" y="465313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build="allAtOnce"/>
      <p:bldP spid="12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пк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4800778" cy="40006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4365104"/>
            <a:ext cx="4801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fille chante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5517232"/>
            <a:ext cx="5378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fille 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chant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пк\depositphotos_55665503-stock-photo-little-girl-dancing-in-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3927153" cy="5369032"/>
          </a:xfrm>
          <a:prstGeom prst="rect">
            <a:avLst/>
          </a:prstGeom>
          <a:noFill/>
        </p:spPr>
      </p:pic>
      <p:pic>
        <p:nvPicPr>
          <p:cNvPr id="1027" name="Picture 3" descr="C:\Users\Учитель\Desktop\пк\f746aadeec9d76c9b050ee675465204e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0181" y="332656"/>
            <a:ext cx="5083819" cy="42484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570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fille danse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6436" y="5301208"/>
            <a:ext cx="5147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fille 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dans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пк\kak-nauchit-rebenka-est-lozhkoj-est-s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5762929" cy="3573016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пк\istockphoto-485697034-1024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4348" y="3789040"/>
            <a:ext cx="4739652" cy="30689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26995" y="188640"/>
            <a:ext cx="5917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 garçon mange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293096"/>
            <a:ext cx="36856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 garçon 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mang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\Desktop\пк\-ребенок-рисует-250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676765" cy="3429000"/>
          </a:xfrm>
          <a:prstGeom prst="rect">
            <a:avLst/>
          </a:prstGeom>
          <a:noFill/>
        </p:spPr>
      </p:pic>
      <p:pic>
        <p:nvPicPr>
          <p:cNvPr id="3075" name="Picture 3" descr="C:\Users\Учитель\Desktop\пк\depositphotos_158393462-stock-video-cute-little-girl-in-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356992"/>
            <a:ext cx="5791200" cy="32575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96436" y="188640"/>
            <a:ext cx="5147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fille dessine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717032"/>
            <a:ext cx="33393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fille 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dessin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é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55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9</cp:revision>
  <dcterms:created xsi:type="dcterms:W3CDTF">2019-02-17T11:40:34Z</dcterms:created>
  <dcterms:modified xsi:type="dcterms:W3CDTF">2019-02-18T20:09:48Z</dcterms:modified>
</cp:coreProperties>
</file>