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BED04-496C-40D8-AD86-9598864E5A43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55515-D2DE-4411-80F9-3C547A2762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928670"/>
            <a:ext cx="45263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Passé composé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0"/>
            <a:ext cx="7277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Mettez le verbe </a:t>
            </a:r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avoir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42984"/>
            <a:ext cx="3707362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J’....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ansé</a:t>
            </a:r>
          </a:p>
          <a:p>
            <a:pPr algn="ctr"/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Tu....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hanté</a:t>
            </a:r>
          </a:p>
          <a:p>
            <a:pPr algn="ctr"/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Il ..... </a:t>
            </a:r>
            <a:r>
              <a:rPr lang="fr-FR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oué </a:t>
            </a:r>
          </a:p>
          <a:p>
            <a:pPr algn="ctr"/>
            <a:endParaRPr lang="fr-F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3460" y="1214422"/>
            <a:ext cx="5628016" cy="75713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Elles ...   cherché</a:t>
            </a:r>
          </a:p>
          <a:p>
            <a:pPr algn="ctr"/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Nous.......     trouvé</a:t>
            </a:r>
          </a:p>
          <a:p>
            <a:pPr algn="ctr"/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Vous ........ regardé</a:t>
            </a:r>
            <a:endParaRPr lang="fr-F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fr-FR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071546"/>
            <a:ext cx="6960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ai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643182"/>
            <a:ext cx="801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4429132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1214422"/>
            <a:ext cx="1162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2857496"/>
            <a:ext cx="1856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avons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4429132"/>
            <a:ext cx="1453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avez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3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0"/>
            <a:ext cx="8653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Trouvez </a:t>
            </a:r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le participe passé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24948" y="1285860"/>
            <a:ext cx="937461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Nicolas a (dessiner) un chien.</a:t>
            </a:r>
          </a:p>
          <a:p>
            <a:pPr marL="914400" indent="-914400" algn="ctr">
              <a:buAutoNum type="arabicPeriod"/>
            </a:pPr>
            <a:r>
              <a:rPr lang="fr-F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 chat a (manger) du poisson</a:t>
            </a:r>
          </a:p>
          <a:p>
            <a:pPr marL="914400" indent="-914400" algn="ctr">
              <a:buAutoNum type="arabicPeriod"/>
            </a:pP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Les enfants ont (jouer) au ballon</a:t>
            </a:r>
          </a:p>
          <a:p>
            <a:pPr marL="914400" indent="-914400" algn="ctr">
              <a:buAutoNum type="arabicPeriod"/>
            </a:pPr>
            <a:r>
              <a:rPr lang="fr-F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Hier, vous avez (regarder) la télé</a:t>
            </a:r>
          </a:p>
          <a:p>
            <a:pPr marL="914400" indent="-914400" algn="ctr">
              <a:buAutoNum type="arabicPeriod"/>
            </a:pP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Nous avons (danser) bien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1802" y="0"/>
            <a:ext cx="3085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Corrigez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82143" y="928670"/>
            <a:ext cx="932614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1.Nicolas </a:t>
            </a:r>
            <a:r>
              <a:rPr lang="fr-FR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dessin</a:t>
            </a:r>
            <a:r>
              <a:rPr lang="fr-FR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</a:t>
            </a:r>
            <a:r>
              <a:rPr lang="fr-FR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 chien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2.Le chat </a:t>
            </a:r>
            <a:r>
              <a:rPr lang="fr-FR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mang</a:t>
            </a:r>
            <a:r>
              <a:rPr lang="fr-FR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</a:t>
            </a:r>
            <a:r>
              <a:rPr lang="fr-FR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du poisson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3.Les enfants </a:t>
            </a:r>
            <a:r>
              <a:rPr lang="fr-FR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ont jou</a:t>
            </a:r>
            <a:r>
              <a:rPr lang="fr-FR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 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au ballon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4.Hier, vous </a:t>
            </a:r>
            <a:r>
              <a:rPr lang="fr-FR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avez regard</a:t>
            </a:r>
            <a:r>
              <a:rPr lang="fr-FR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</a:t>
            </a:r>
            <a:r>
              <a:rPr lang="fr-FR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télé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5.Nous </a:t>
            </a:r>
            <a:r>
              <a:rPr lang="fr-FR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avons dans</a:t>
            </a:r>
            <a:r>
              <a:rPr lang="fr-FR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</a:t>
            </a:r>
            <a:endParaRPr lang="ru-RU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0"/>
            <a:ext cx="7941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Ouvrez les paranthèses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739" y="1071546"/>
            <a:ext cx="8885830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1.Les élèves </a:t>
            </a:r>
            <a:r>
              <a:rPr lang="fr-FR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(dessiner) </a:t>
            </a:r>
          </a:p>
          <a:p>
            <a:pPr algn="just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des animaux</a:t>
            </a:r>
          </a:p>
          <a:p>
            <a:pPr algn="just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2.Tu </a:t>
            </a:r>
            <a:r>
              <a:rPr lang="fr-FR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(manger)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 soupe</a:t>
            </a:r>
          </a:p>
          <a:p>
            <a:pPr algn="just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3.Vous </a:t>
            </a:r>
            <a:r>
              <a:rPr lang="fr-FR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(chercher) 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vos lunettes</a:t>
            </a:r>
          </a:p>
          <a:p>
            <a:pPr algn="just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4.Nous </a:t>
            </a:r>
            <a:r>
              <a:rPr lang="fr-FR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(jouer)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au football hier</a:t>
            </a:r>
          </a:p>
          <a:p>
            <a:pPr algn="just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5.Le chien </a:t>
            </a:r>
            <a:r>
              <a:rPr lang="fr-FR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(garder) 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maison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6050" y="0"/>
            <a:ext cx="3085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Corrigez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366" y="1000108"/>
            <a:ext cx="906562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just">
              <a:buAutoNum type="arabicPeriod"/>
            </a:pP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Les élèves </a:t>
            </a: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ont dessiné </a:t>
            </a:r>
          </a:p>
          <a:p>
            <a:pPr marL="914400" indent="-914400" algn="just"/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des animaux</a:t>
            </a:r>
          </a:p>
          <a:p>
            <a:pPr marL="914400" indent="-914400" algn="just"/>
            <a:r>
              <a:rPr lang="fr-F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Tu </a:t>
            </a:r>
            <a:r>
              <a:rPr lang="fr-F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as mangé </a:t>
            </a:r>
            <a:r>
              <a:rPr lang="fr-F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 soupe</a:t>
            </a:r>
          </a:p>
          <a:p>
            <a:pPr marL="914400" indent="-914400" algn="just"/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  Vous </a:t>
            </a: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avez cherché </a:t>
            </a: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vos lunettes</a:t>
            </a:r>
          </a:p>
          <a:p>
            <a:pPr marL="914400" indent="-914400" algn="just"/>
            <a:r>
              <a:rPr lang="fr-F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 Nous </a:t>
            </a:r>
            <a:r>
              <a:rPr lang="fr-F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avons joué </a:t>
            </a:r>
            <a:r>
              <a:rPr lang="fr-F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au football hier</a:t>
            </a:r>
          </a:p>
          <a:p>
            <a:pPr marL="914400" indent="-914400" algn="just"/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 Le chien </a:t>
            </a: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 gardé </a:t>
            </a:r>
            <a:r>
              <a:rPr lang="fr-FR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maison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0"/>
            <a:ext cx="69305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Trouvez les phrases </a:t>
            </a:r>
          </a:p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au passé composé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20203" y="1714488"/>
            <a:ext cx="9264203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Hier, j’ai aidé ma maman. Nous 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avons préparé le gâteau.Toute</a:t>
            </a:r>
          </a:p>
          <a:p>
            <a:pPr algn="ctr"/>
            <a:r>
              <a:rPr lang="fr-FR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otre famille aime  les gâteaux!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Mon papa a mangé ce gâteau</a:t>
            </a:r>
          </a:p>
          <a:p>
            <a:pPr algn="ctr"/>
            <a:r>
              <a:rPr lang="fr-FR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vec plaisir!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9305" y="0"/>
            <a:ext cx="85751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Ecrivez le texte au   </a:t>
            </a:r>
            <a:r>
              <a:rPr lang="fr-FR" sz="4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Passé composé</a:t>
            </a:r>
            <a:endParaRPr lang="ru-RU" sz="40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857232"/>
            <a:ext cx="914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Voilà </a:t>
            </a:r>
            <a:r>
              <a:rPr lang="fr-FR" sz="54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mes amis, 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 joue du piano.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Hélène écoute la musique. Rémi dessine un lapin.Ce lapin saute.Nicolas joue avec son chien. Ce chien garde la maison.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arivik-reisen.ru/images/pages/3083/photo1.jpg"/>
          <p:cNvPicPr>
            <a:picLocks noChangeAspect="1" noChangeArrowheads="1"/>
          </p:cNvPicPr>
          <p:nvPr/>
        </p:nvPicPr>
        <p:blipFill>
          <a:blip r:embed="rId2" cstate="print">
            <a:lum bright="62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243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2015-02-18T18:07:11Z</dcterms:created>
  <dcterms:modified xsi:type="dcterms:W3CDTF">2015-02-18T18:46:27Z</dcterms:modified>
</cp:coreProperties>
</file>