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4A48-B815-4F5E-867F-B050807A146E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30627-B697-4689-B776-57D121C5AB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4A48-B815-4F5E-867F-B050807A146E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30627-B697-4689-B776-57D121C5AB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4A48-B815-4F5E-867F-B050807A146E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30627-B697-4689-B776-57D121C5AB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4A48-B815-4F5E-867F-B050807A146E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30627-B697-4689-B776-57D121C5AB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4A48-B815-4F5E-867F-B050807A146E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30627-B697-4689-B776-57D121C5AB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4A48-B815-4F5E-867F-B050807A146E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30627-B697-4689-B776-57D121C5AB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4A48-B815-4F5E-867F-B050807A146E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30627-B697-4689-B776-57D121C5AB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4A48-B815-4F5E-867F-B050807A146E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30627-B697-4689-B776-57D121C5AB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4A48-B815-4F5E-867F-B050807A146E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30627-B697-4689-B776-57D121C5AB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4A48-B815-4F5E-867F-B050807A146E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30627-B697-4689-B776-57D121C5AB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4A48-B815-4F5E-867F-B050807A146E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30627-B697-4689-B776-57D121C5AB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BE4A48-B815-4F5E-867F-B050807A146E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30627-B697-4689-B776-57D121C5ABB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goldtours.ru/shbdm/wp-content/uploads/2014/09/%D0%BF%D0%B0%D1%80%D0%B8%D0%B6-%D0%B0%D0%B2%D0%B8%D0%B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0364" y="0"/>
            <a:ext cx="9254364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428604"/>
            <a:ext cx="675120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80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J’ai visité PARIS</a:t>
            </a:r>
            <a:endParaRPr lang="ru-RU" sz="80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42976" y="1857364"/>
            <a:ext cx="685136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7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As-tu visité PARIS</a:t>
            </a:r>
            <a:endParaRPr lang="ru-RU" sz="72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3643314"/>
            <a:ext cx="813915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66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Je n’ai pas visité PARIS</a:t>
            </a:r>
            <a:endParaRPr lang="ru-RU" sz="66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goldtours.ru/shbdm/wp-content/uploads/2014/09/%D0%BF%D0%B0%D1%80%D0%B8%D0%B6-%D0%B0%D0%B2%D0%B8%D0%B0.jpg"/>
          <p:cNvPicPr>
            <a:picLocks noChangeAspect="1" noChangeArrowheads="1"/>
          </p:cNvPicPr>
          <p:nvPr/>
        </p:nvPicPr>
        <p:blipFill>
          <a:blip r:embed="rId2" cstate="print">
            <a:lum bright="48000" contrast="-48000"/>
          </a:blip>
          <a:srcRect/>
          <a:stretch>
            <a:fillRect/>
          </a:stretch>
        </p:blipFill>
        <p:spPr bwMode="auto">
          <a:xfrm>
            <a:off x="-110364" y="0"/>
            <a:ext cx="925436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goldtours.ru/shbdm/wp-content/uploads/2014/09/%D0%BF%D0%B0%D1%80%D0%B8%D0%B6-%D0%B0%D0%B2%D0%B8%D0%B0.jpg"/>
          <p:cNvPicPr>
            <a:picLocks noChangeAspect="1" noChangeArrowheads="1"/>
          </p:cNvPicPr>
          <p:nvPr/>
        </p:nvPicPr>
        <p:blipFill>
          <a:blip r:embed="rId2" cstate="print">
            <a:lum bright="48000" contrast="-48000"/>
          </a:blip>
          <a:srcRect/>
          <a:stretch>
            <a:fillRect/>
          </a:stretch>
        </p:blipFill>
        <p:spPr bwMode="auto">
          <a:xfrm>
            <a:off x="-110364" y="0"/>
            <a:ext cx="9254364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42910" y="0"/>
            <a:ext cx="78435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Faites le passé composé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28794" y="1071546"/>
            <a:ext cx="4932312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je (danser)</a:t>
            </a:r>
          </a:p>
          <a:p>
            <a:pPr algn="ctr"/>
            <a:r>
              <a:rPr lang="fr-FR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Vous (regarder)</a:t>
            </a:r>
          </a:p>
          <a:p>
            <a:pPr algn="ctr"/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Il (trouver)</a:t>
            </a:r>
          </a:p>
          <a:p>
            <a:pPr algn="ctr"/>
            <a:r>
              <a:rPr lang="fr-FR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Nous (chercher)</a:t>
            </a:r>
          </a:p>
          <a:p>
            <a:pPr algn="ctr"/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Marie (écouter)</a:t>
            </a:r>
          </a:p>
          <a:p>
            <a:pPr algn="ctr"/>
            <a:r>
              <a:rPr lang="fr-FR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Tu (commencer)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14414" y="1071546"/>
            <a:ext cx="6019212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J’</a:t>
            </a:r>
            <a:r>
              <a:rPr lang="fr-FR" sz="5400" b="1" cap="none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ai</a:t>
            </a:r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dans</a:t>
            </a:r>
            <a:r>
              <a:rPr lang="fr-FR" sz="5400" b="1" cap="none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é</a:t>
            </a:r>
          </a:p>
          <a:p>
            <a:pPr algn="ctr"/>
            <a:r>
              <a:rPr lang="fr-FR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Vous </a:t>
            </a:r>
            <a:r>
              <a:rPr lang="fr-FR" sz="54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avez</a:t>
            </a:r>
            <a:r>
              <a:rPr lang="fr-FR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regard</a:t>
            </a:r>
            <a:r>
              <a:rPr lang="fr-FR" sz="54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é</a:t>
            </a:r>
          </a:p>
          <a:p>
            <a:pPr algn="ctr"/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Il </a:t>
            </a:r>
            <a:r>
              <a:rPr lang="fr-FR" sz="5400" b="1" cap="none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</a:t>
            </a:r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trouv</a:t>
            </a:r>
            <a:r>
              <a:rPr lang="fr-FR" sz="5400" b="1" cap="none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é</a:t>
            </a:r>
          </a:p>
          <a:p>
            <a:pPr algn="ctr"/>
            <a:r>
              <a:rPr lang="fr-FR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Nous </a:t>
            </a:r>
            <a:r>
              <a:rPr lang="fr-FR" sz="54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avons</a:t>
            </a:r>
            <a:r>
              <a:rPr lang="fr-FR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cherch</a:t>
            </a:r>
            <a:r>
              <a:rPr lang="fr-FR" sz="54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é</a:t>
            </a:r>
          </a:p>
          <a:p>
            <a:pPr algn="ctr"/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Marie </a:t>
            </a:r>
            <a:r>
              <a:rPr lang="fr-FR" sz="5400" b="1" cap="none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</a:t>
            </a:r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écout</a:t>
            </a:r>
            <a:r>
              <a:rPr lang="fr-FR" sz="5400" b="1" cap="none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é</a:t>
            </a:r>
          </a:p>
          <a:p>
            <a:pPr algn="ctr"/>
            <a:r>
              <a:rPr lang="fr-FR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Tu </a:t>
            </a:r>
            <a:r>
              <a:rPr lang="fr-FR" sz="54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as</a:t>
            </a:r>
            <a:r>
              <a:rPr lang="fr-FR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commenc</a:t>
            </a:r>
            <a:r>
              <a:rPr lang="fr-FR" sz="54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é</a:t>
            </a:r>
            <a:endParaRPr lang="ru-RU" sz="5400" b="1" cap="none" spc="50" dirty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goldtours.ru/shbdm/wp-content/uploads/2014/09/%D0%BF%D0%B0%D1%80%D0%B8%D0%B6-%D0%B0%D0%B2%D0%B8%D0%B0.jpg"/>
          <p:cNvPicPr>
            <a:picLocks noChangeAspect="1" noChangeArrowheads="1"/>
          </p:cNvPicPr>
          <p:nvPr/>
        </p:nvPicPr>
        <p:blipFill>
          <a:blip r:embed="rId2" cstate="print">
            <a:lum bright="48000" contrast="-48000"/>
          </a:blip>
          <a:srcRect/>
          <a:stretch>
            <a:fillRect/>
          </a:stretch>
        </p:blipFill>
        <p:spPr bwMode="auto">
          <a:xfrm>
            <a:off x="-110364" y="0"/>
            <a:ext cx="9254364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142852"/>
            <a:ext cx="82334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Faites la forme négative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1142984"/>
            <a:ext cx="7590861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Il a deviné</a:t>
            </a:r>
          </a:p>
          <a:p>
            <a:pPr algn="ctr"/>
            <a:r>
              <a:rPr lang="fr-FR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Marie et Claire ont dansé</a:t>
            </a:r>
          </a:p>
          <a:p>
            <a:pPr algn="ctr"/>
            <a:r>
              <a:rPr lang="fr-FR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Nous avons porté</a:t>
            </a:r>
          </a:p>
          <a:p>
            <a:pPr algn="ctr"/>
            <a:r>
              <a:rPr lang="fr-FR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Vous avez apporté</a:t>
            </a:r>
          </a:p>
          <a:p>
            <a:pPr algn="ctr"/>
            <a:r>
              <a:rPr lang="fr-FR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Tu as marché </a:t>
            </a:r>
          </a:p>
          <a:p>
            <a:pPr algn="ctr"/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J’ai crié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-132257" y="1357298"/>
            <a:ext cx="9276257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Il </a:t>
            </a:r>
            <a:r>
              <a:rPr lang="fr-FR" sz="5400" b="1" cap="none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</a:t>
            </a:r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’a </a:t>
            </a:r>
            <a:r>
              <a:rPr lang="fr-FR" sz="5400" b="1" cap="none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pas</a:t>
            </a:r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deviné</a:t>
            </a:r>
          </a:p>
          <a:p>
            <a:pPr algn="ctr"/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Marie et Claire </a:t>
            </a:r>
            <a:r>
              <a:rPr lang="fr-FR" sz="5400" b="1" cap="none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</a:t>
            </a:r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’ont </a:t>
            </a:r>
            <a:r>
              <a:rPr lang="fr-FR" sz="5400" b="1" cap="none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pas</a:t>
            </a:r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dansé</a:t>
            </a:r>
          </a:p>
          <a:p>
            <a:pPr algn="ctr"/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Nous </a:t>
            </a:r>
            <a:r>
              <a:rPr lang="fr-FR" sz="5400" b="1" cap="none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</a:t>
            </a:r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’avons </a:t>
            </a:r>
            <a:r>
              <a:rPr lang="fr-FR" sz="5400" b="1" cap="none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pas</a:t>
            </a:r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porté</a:t>
            </a:r>
          </a:p>
          <a:p>
            <a:pPr algn="ctr"/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Vous </a:t>
            </a:r>
            <a:r>
              <a:rPr lang="fr-FR" sz="5400" b="1" cap="none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</a:t>
            </a:r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’avez </a:t>
            </a:r>
            <a:r>
              <a:rPr lang="fr-FR" sz="5400" b="1" cap="none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pas</a:t>
            </a:r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apporté</a:t>
            </a:r>
          </a:p>
          <a:p>
            <a:pPr algn="ctr"/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Tu </a:t>
            </a:r>
            <a:r>
              <a:rPr lang="fr-FR" sz="5400" b="1" cap="none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</a:t>
            </a:r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’as </a:t>
            </a:r>
            <a:r>
              <a:rPr lang="fr-FR" sz="5400" b="1" cap="none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pas</a:t>
            </a:r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marché </a:t>
            </a:r>
          </a:p>
          <a:p>
            <a:pPr algn="ctr"/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Je </a:t>
            </a:r>
            <a:r>
              <a:rPr lang="fr-FR" sz="5400" b="1" cap="none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</a:t>
            </a:r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’ai </a:t>
            </a:r>
            <a:r>
              <a:rPr lang="fr-FR" sz="5400" b="1" cap="none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pas</a:t>
            </a:r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crié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goldtours.ru/shbdm/wp-content/uploads/2014/09/%D0%BF%D0%B0%D1%80%D0%B8%D0%B6-%D0%B0%D0%B2%D0%B8%D0%B0.jpg"/>
          <p:cNvPicPr>
            <a:picLocks noChangeAspect="1" noChangeArrowheads="1"/>
          </p:cNvPicPr>
          <p:nvPr/>
        </p:nvPicPr>
        <p:blipFill>
          <a:blip r:embed="rId2" cstate="print">
            <a:lum bright="48000" contrast="-48000"/>
          </a:blip>
          <a:srcRect/>
          <a:stretch>
            <a:fillRect/>
          </a:stretch>
        </p:blipFill>
        <p:spPr bwMode="auto">
          <a:xfrm>
            <a:off x="-110364" y="0"/>
            <a:ext cx="9254364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42976" y="0"/>
            <a:ext cx="66924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Faites les questions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5008" y="1000108"/>
            <a:ext cx="87711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Tu (préparer)- As-tu préparé?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71670" y="2071678"/>
            <a:ext cx="4701095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Il (marcher)</a:t>
            </a:r>
          </a:p>
          <a:p>
            <a:pPr algn="ctr"/>
            <a:r>
              <a:rPr lang="fr-FR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Nous (regarder)</a:t>
            </a:r>
          </a:p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Elle (manger)</a:t>
            </a:r>
          </a:p>
          <a:p>
            <a:pPr algn="ctr"/>
            <a:r>
              <a:rPr lang="fr-FR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Nous (danser)</a:t>
            </a:r>
          </a:p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Je (garder)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85852" y="2000240"/>
            <a:ext cx="6267677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A-t-il</a:t>
            </a:r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marché?</a:t>
            </a:r>
          </a:p>
          <a:p>
            <a:pPr algn="ctr"/>
            <a:r>
              <a:rPr lang="fr-FR" sz="54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Avons-nous</a:t>
            </a:r>
            <a:r>
              <a:rPr lang="fr-FR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préparé?</a:t>
            </a:r>
          </a:p>
          <a:p>
            <a:pPr algn="ctr"/>
            <a:r>
              <a:rPr lang="fr-F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A-t-elle</a:t>
            </a:r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mangé?</a:t>
            </a:r>
          </a:p>
          <a:p>
            <a:pPr algn="ctr"/>
            <a:r>
              <a:rPr lang="fr-FR" sz="54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</a:t>
            </a:r>
            <a:r>
              <a:rPr lang="fr-FR" sz="54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vons- nous </a:t>
            </a:r>
            <a:r>
              <a:rPr lang="fr-FR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dansé?</a:t>
            </a:r>
          </a:p>
          <a:p>
            <a:pPr algn="ctr"/>
            <a:r>
              <a:rPr lang="fr-F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Ai-je</a:t>
            </a:r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gardé?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goldtours.ru/shbdm/wp-content/uploads/2014/09/%D0%BF%D0%B0%D1%80%D0%B8%D0%B6-%D0%B0%D0%B2%D0%B8%D0%B0.jpg"/>
          <p:cNvPicPr>
            <a:picLocks noChangeAspect="1" noChangeArrowheads="1"/>
          </p:cNvPicPr>
          <p:nvPr/>
        </p:nvPicPr>
        <p:blipFill>
          <a:blip r:embed="rId2" cstate="print">
            <a:lum bright="48000" contrast="-48000"/>
          </a:blip>
          <a:srcRect/>
          <a:stretch>
            <a:fillRect/>
          </a:stretch>
        </p:blipFill>
        <p:spPr bwMode="auto">
          <a:xfrm>
            <a:off x="-110364" y="0"/>
            <a:ext cx="9254364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85852" y="0"/>
            <a:ext cx="64915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Corrigez les fautes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42976" y="928670"/>
            <a:ext cx="6666120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J’as dessiné</a:t>
            </a:r>
          </a:p>
          <a:p>
            <a:pPr algn="ctr"/>
            <a:r>
              <a:rPr lang="fr-FR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Ils n’a pas gardé</a:t>
            </a:r>
          </a:p>
          <a:p>
            <a:pPr algn="ctr"/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Tu as écouter</a:t>
            </a:r>
          </a:p>
          <a:p>
            <a:pPr algn="ctr"/>
            <a:r>
              <a:rPr lang="fr-FR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Nous n’avons aidé pas</a:t>
            </a:r>
          </a:p>
          <a:p>
            <a:pPr algn="ctr"/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A-il deviné?</a:t>
            </a:r>
          </a:p>
          <a:p>
            <a:pPr algn="ctr"/>
            <a:r>
              <a:rPr lang="fr-FR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Avez-vous préparer?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1538" y="857232"/>
            <a:ext cx="6666120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J’</a:t>
            </a:r>
            <a:r>
              <a:rPr lang="fr-FR" sz="5400" b="1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ai</a:t>
            </a:r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dessiné</a:t>
            </a:r>
          </a:p>
          <a:p>
            <a:pPr algn="ctr"/>
            <a:r>
              <a:rPr lang="fr-FR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Ils n’</a:t>
            </a:r>
            <a:r>
              <a:rPr lang="fr-FR" sz="54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ont </a:t>
            </a:r>
            <a:r>
              <a:rPr lang="fr-FR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pas gardé</a:t>
            </a:r>
          </a:p>
          <a:p>
            <a:pPr algn="ctr"/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Tu as écout</a:t>
            </a:r>
            <a:r>
              <a:rPr lang="fr-FR" sz="5400" b="1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é</a:t>
            </a:r>
          </a:p>
          <a:p>
            <a:pPr algn="ctr"/>
            <a:r>
              <a:rPr lang="fr-FR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Nous n’avons </a:t>
            </a:r>
            <a:r>
              <a:rPr lang="fr-FR" sz="54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pas</a:t>
            </a:r>
            <a:r>
              <a:rPr lang="fr-FR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aidé</a:t>
            </a:r>
          </a:p>
          <a:p>
            <a:pPr algn="ctr"/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</a:t>
            </a:r>
            <a:r>
              <a:rPr lang="fr-FR" sz="5400" b="1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-t-</a:t>
            </a:r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il deviné?</a:t>
            </a:r>
          </a:p>
          <a:p>
            <a:pPr algn="ctr"/>
            <a:r>
              <a:rPr lang="fr-FR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Avez-vous prépar</a:t>
            </a:r>
            <a:r>
              <a:rPr lang="fr-FR" sz="54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é</a:t>
            </a:r>
            <a:r>
              <a:rPr lang="fr-FR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goldtours.ru/shbdm/wp-content/uploads/2014/09/%D0%BF%D0%B0%D1%80%D0%B8%D0%B6-%D0%B0%D0%B2%D0%B8%D0%B0.jpg"/>
          <p:cNvPicPr>
            <a:picLocks noChangeAspect="1" noChangeArrowheads="1"/>
          </p:cNvPicPr>
          <p:nvPr/>
        </p:nvPicPr>
        <p:blipFill>
          <a:blip r:embed="rId2" cstate="print">
            <a:lum bright="48000" contrast="-48000"/>
          </a:blip>
          <a:srcRect/>
          <a:stretch>
            <a:fillRect/>
          </a:stretch>
        </p:blipFill>
        <p:spPr bwMode="auto">
          <a:xfrm>
            <a:off x="-110364" y="0"/>
            <a:ext cx="9254364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67544" y="612845"/>
            <a:ext cx="7992888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Mettez à la forme négative</a:t>
            </a:r>
          </a:p>
          <a:p>
            <a:r>
              <a:rPr lang="fr-FR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1.J’ai dansé</a:t>
            </a:r>
            <a:r>
              <a:rPr lang="fr-FR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</a:t>
            </a:r>
            <a:endParaRPr lang="fr-FR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2.Rémi a préparé le dîner</a:t>
            </a:r>
            <a:r>
              <a:rPr lang="fr-FR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endParaRPr lang="fr-FR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3.Nous avons mangé le gâteau</a:t>
            </a:r>
            <a:r>
              <a:rPr lang="fr-FR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</a:t>
            </a:r>
            <a:endParaRPr lang="fr-FR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Posez les questions</a:t>
            </a:r>
          </a:p>
          <a:p>
            <a:r>
              <a:rPr lang="fr-FR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1.J’ai </a:t>
            </a:r>
            <a:r>
              <a:rPr lang="fr-FR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aidé</a:t>
            </a: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fr-FR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Il a </a:t>
            </a:r>
            <a:r>
              <a:rPr lang="fr-FR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gardé</a:t>
            </a: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3.Vous avez écouté_________</a:t>
            </a:r>
            <a:endParaRPr lang="fr-FR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goldtours.ru/shbdm/wp-content/uploads/2014/09/%D0%BF%D0%B0%D1%80%D0%B8%D0%B6-%D0%B0%D0%B2%D0%B8%D0%B0.jpg"/>
          <p:cNvPicPr>
            <a:picLocks noChangeAspect="1" noChangeArrowheads="1"/>
          </p:cNvPicPr>
          <p:nvPr/>
        </p:nvPicPr>
        <p:blipFill>
          <a:blip r:embed="rId2" cstate="print">
            <a:lum bright="48000" contrast="-48000"/>
          </a:blip>
          <a:srcRect/>
          <a:stretch>
            <a:fillRect/>
          </a:stretch>
        </p:blipFill>
        <p:spPr bwMode="auto">
          <a:xfrm>
            <a:off x="-110364" y="0"/>
            <a:ext cx="9254364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904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226</Words>
  <Application>Microsoft Office PowerPoint</Application>
  <PresentationFormat>Экран (4:3)</PresentationFormat>
  <Paragraphs>62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Светлана</cp:lastModifiedBy>
  <cp:revision>7</cp:revision>
  <dcterms:created xsi:type="dcterms:W3CDTF">2015-02-25T16:42:05Z</dcterms:created>
  <dcterms:modified xsi:type="dcterms:W3CDTF">2015-02-26T10:11:28Z</dcterms:modified>
</cp:coreProperties>
</file>