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2200" y="1219200"/>
            <a:ext cx="47958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Où est l’oiseau?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 descr="http://c-1.nirvana.fm/disk2/d70/d137/115/d1/656_show?13053527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362200"/>
            <a:ext cx="46736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071404" y="457200"/>
            <a:ext cx="8072596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Je (sauter) bien</a:t>
            </a:r>
          </a:p>
          <a:p>
            <a:pPr algn="ctr"/>
            <a:r>
              <a:rPr lang="fr-FR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Nous (dessiner) un lapin</a:t>
            </a:r>
          </a:p>
          <a:p>
            <a:pPr algn="ctr"/>
            <a:r>
              <a:rPr lang="fr-FR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Marie (danser)</a:t>
            </a:r>
          </a:p>
          <a:p>
            <a:pPr algn="ctr"/>
            <a:r>
              <a:rPr lang="fr-FR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Elles (chanter) une chanson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0414" y="0"/>
            <a:ext cx="799885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Je saut</a:t>
            </a:r>
            <a:r>
              <a:rPr lang="fr-FR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</a:p>
          <a:p>
            <a:pPr algn="ctr"/>
            <a:r>
              <a:rPr lang="fr-FR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Nous dessin</a:t>
            </a:r>
            <a:r>
              <a:rPr lang="fr-FR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ons</a:t>
            </a:r>
            <a:r>
              <a:rPr lang="fr-FR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un lapin</a:t>
            </a:r>
          </a:p>
          <a:p>
            <a:pPr algn="ctr"/>
            <a:r>
              <a:rPr lang="fr-FR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Marie dans</a:t>
            </a:r>
            <a:r>
              <a:rPr lang="fr-FR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</a:p>
          <a:p>
            <a:pPr algn="ctr"/>
            <a:r>
              <a:rPr lang="fr-FR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Elles chant</a:t>
            </a:r>
            <a:r>
              <a:rPr lang="fr-FR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ent</a:t>
            </a:r>
            <a:r>
              <a:rPr lang="fr-FR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une chanson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38800" y="228600"/>
            <a:ext cx="29757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Où est...?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http://logoped18.ru/production-sound/images/sound-ch-1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2019300" cy="2876551"/>
          </a:xfrm>
          <a:prstGeom prst="rect">
            <a:avLst/>
          </a:prstGeom>
          <a:noFill/>
        </p:spPr>
      </p:pic>
      <p:pic>
        <p:nvPicPr>
          <p:cNvPr id="3076" name="Picture 4" descr="http://gretta.com.ua/img/Nobby/Dyvan.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295400"/>
            <a:ext cx="4097294" cy="2505783"/>
          </a:xfrm>
          <a:prstGeom prst="rect">
            <a:avLst/>
          </a:prstGeom>
          <a:noFill/>
        </p:spPr>
      </p:pic>
      <p:pic>
        <p:nvPicPr>
          <p:cNvPr id="3078" name="Picture 6" descr="http://www.monstras.lt/uploads/posts/2012-12/day_24/monstras.lt_135635560620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657600"/>
            <a:ext cx="3538525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tat21.privet.ru/lr/0c1f185cb292ea116cf78d2d4c15b6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04800"/>
            <a:ext cx="3450860" cy="2590800"/>
          </a:xfrm>
          <a:prstGeom prst="rect">
            <a:avLst/>
          </a:prstGeom>
          <a:noFill/>
        </p:spPr>
      </p:pic>
      <p:pic>
        <p:nvPicPr>
          <p:cNvPr id="2052" name="Picture 4" descr="http://99px.ru/sstorage/56/2012/07/image_5616071220170436717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52400"/>
            <a:ext cx="3612931" cy="25146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" y="2362200"/>
            <a:ext cx="55149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Où sont les livres?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85126" y="3276600"/>
            <a:ext cx="80588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Les livres sont sur la chaise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6" name="Picture 8" descr="http://mykartinka.ru/_ph/14/7035405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4114800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0" y="381000"/>
            <a:ext cx="16576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avoir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38400" y="1295400"/>
            <a:ext cx="1709122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J’ai</a:t>
            </a:r>
          </a:p>
          <a:p>
            <a:pPr algn="ctr"/>
            <a:r>
              <a:rPr lang="fr-F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 as</a:t>
            </a:r>
          </a:p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a</a:t>
            </a:r>
          </a:p>
          <a:p>
            <a:pPr algn="ctr"/>
            <a:r>
              <a:rPr lang="fr-F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Elle a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24400" y="1371600"/>
            <a:ext cx="3489866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Nous avons</a:t>
            </a:r>
          </a:p>
          <a:p>
            <a:pPr algn="ctr"/>
            <a:r>
              <a:rPr lang="fr-F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Vous avez</a:t>
            </a:r>
          </a:p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Ils ont</a:t>
            </a:r>
          </a:p>
          <a:p>
            <a:pPr algn="ctr"/>
            <a:r>
              <a:rPr lang="fr-F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Elles ont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67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Катенок</dc:creator>
  <cp:lastModifiedBy>AnastasiA</cp:lastModifiedBy>
  <cp:revision>14</cp:revision>
  <dcterms:created xsi:type="dcterms:W3CDTF">2013-10-20T14:54:06Z</dcterms:created>
  <dcterms:modified xsi:type="dcterms:W3CDTF">2020-06-30T11:15:49Z</dcterms:modified>
</cp:coreProperties>
</file>