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5" r:id="rId8"/>
    <p:sldId id="264" r:id="rId9"/>
    <p:sldId id="263" r:id="rId10"/>
    <p:sldId id="262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89" name="Picture 1" descr="C:\Users\Компас\Pictures\блестки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d12228126cf5115e9a5eea923997628.jp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0" y="5281579"/>
            <a:ext cx="1966744" cy="15764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FA2F3-DBFC-49A8-B2B7-8A14C2E3B479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C857D-05F3-41E6-B255-DE08C45BB1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0d12228126cf5115e9a5eea923997628.jp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7177256" y="5281579"/>
            <a:ext cx="1966744" cy="1576421"/>
          </a:xfrm>
          <a:prstGeom prst="rect">
            <a:avLst/>
          </a:prstGeom>
        </p:spPr>
      </p:pic>
      <p:pic>
        <p:nvPicPr>
          <p:cNvPr id="10" name="Рисунок 9" descr="0d12228126cf5115e9a5eea923997628.jp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5292080" y="5281579"/>
            <a:ext cx="1966744" cy="1576421"/>
          </a:xfrm>
          <a:prstGeom prst="rect">
            <a:avLst/>
          </a:prstGeom>
        </p:spPr>
      </p:pic>
      <p:pic>
        <p:nvPicPr>
          <p:cNvPr id="11" name="Рисунок 10" descr="0d12228126cf5115e9a5eea923997628.jp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1907704" y="5281579"/>
            <a:ext cx="1966744" cy="1576421"/>
          </a:xfrm>
          <a:prstGeom prst="rect">
            <a:avLst/>
          </a:prstGeom>
        </p:spPr>
      </p:pic>
      <p:pic>
        <p:nvPicPr>
          <p:cNvPr id="12" name="Рисунок 11" descr="0d12228126cf5115e9a5eea923997628.jpg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3707904" y="5281579"/>
            <a:ext cx="1966744" cy="1576421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 cmpd="thickThin">
            <a:solidFill>
              <a:srgbClr val="FF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1071546"/>
            <a:ext cx="5619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Настоящее время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2285992"/>
            <a:ext cx="25814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Présent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0"/>
            <a:ext cx="1919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aller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571480"/>
            <a:ext cx="3152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Выберите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285860"/>
            <a:ext cx="821537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1.Nous                                 au cinéma</a:t>
            </a:r>
          </a:p>
          <a:p>
            <a:pPr algn="ctr"/>
            <a:endParaRPr lang="fr-FR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fr-F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2.Je                                        à l’école</a:t>
            </a:r>
          </a:p>
          <a:p>
            <a:pPr algn="ctr"/>
            <a:endParaRPr lang="fr-FR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fr-F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3.Vous                            à la maison</a:t>
            </a:r>
          </a:p>
          <a:p>
            <a:pPr algn="ctr"/>
            <a:endParaRPr lang="fr-FR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4.Tu                         dans le jardin</a:t>
            </a:r>
          </a:p>
          <a:p>
            <a:pPr algn="ctr"/>
            <a:endParaRPr lang="fr-FR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fr-F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5.Ils                         chez ma mère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214422"/>
            <a:ext cx="1482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allez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1285860"/>
            <a:ext cx="1885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allons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2428868"/>
            <a:ext cx="12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vais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2428868"/>
            <a:ext cx="1118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3571876"/>
            <a:ext cx="1483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3571876"/>
            <a:ext cx="1482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allez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4786322"/>
            <a:ext cx="842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60" y="4786322"/>
            <a:ext cx="1118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5934670"/>
            <a:ext cx="1483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vont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5934670"/>
            <a:ext cx="842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0"/>
            <a:ext cx="2749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Вставьте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142984"/>
            <a:ext cx="897386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1.Je                       à la maison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2.Elle                      chez nous</a:t>
            </a:r>
          </a:p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3.Nous                      à l’ école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4.Ils                    dans le parc</a:t>
            </a:r>
          </a:p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5.Vous                     chez moi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142984"/>
            <a:ext cx="12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vais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2000240"/>
            <a:ext cx="842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2714620"/>
            <a:ext cx="1885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allons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3571876"/>
            <a:ext cx="1483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4500570"/>
            <a:ext cx="1482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allez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42908" y="0"/>
            <a:ext cx="9466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Выберите глаголы 1 группы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1214422"/>
            <a:ext cx="2380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chanter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2000240"/>
            <a:ext cx="3026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 écolier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3071810"/>
            <a:ext cx="36166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 poupeé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00760" y="3571876"/>
            <a:ext cx="2322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trouver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86512" y="928670"/>
            <a:ext cx="2634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regarder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4071942"/>
            <a:ext cx="1460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aller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42852"/>
            <a:ext cx="7242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Выберите окончания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571612"/>
            <a:ext cx="37463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Martine mang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1142984"/>
            <a:ext cx="4347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1857364"/>
            <a:ext cx="6717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es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643182"/>
            <a:ext cx="21742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Vous parl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58082" y="2357430"/>
            <a:ext cx="8916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ent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3071810"/>
            <a:ext cx="6413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ez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643314"/>
            <a:ext cx="51078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André et Helène dessin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3357562"/>
            <a:ext cx="8916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ent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4429132"/>
            <a:ext cx="4427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61E-6 L -0.16545 0.052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7053E-7 L -0.12725 -0.062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-3.96253E-6 L -0.06302 0.0421 " pathEditMode="relative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0"/>
            <a:ext cx="61477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Вставьте окончания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000108"/>
            <a:ext cx="415382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Ils chant    </a:t>
            </a:r>
          </a:p>
          <a:p>
            <a:pPr algn="ctr"/>
            <a:r>
              <a:rPr lang="fr-F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Tu mang</a:t>
            </a:r>
          </a:p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Elles travaill</a:t>
            </a:r>
          </a:p>
          <a:p>
            <a:pPr algn="ctr"/>
            <a:r>
              <a:rPr lang="fr-F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Il dessin</a:t>
            </a:r>
          </a:p>
          <a:p>
            <a:pPr algn="ctr"/>
            <a:r>
              <a:rPr lang="fr-F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Nous</a:t>
            </a:r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dans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1000108"/>
            <a:ext cx="1138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1857364"/>
            <a:ext cx="808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2643182"/>
            <a:ext cx="1138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342900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4286256"/>
            <a:ext cx="1204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-285776"/>
            <a:ext cx="5118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 ком идет речь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571480"/>
            <a:ext cx="35791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1.  Je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travaille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357298"/>
            <a:ext cx="77534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2.________</a:t>
            </a:r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Cherchons mon chat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142984"/>
            <a:ext cx="1601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nous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000240"/>
            <a:ext cx="63353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_____ </a:t>
            </a:r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MANGE UNE POMME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1857364"/>
            <a:ext cx="662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786058"/>
            <a:ext cx="79414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fr-F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_______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DESSINENT UNE MAISON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10202" y="2714620"/>
            <a:ext cx="23853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ILS 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ELLES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3500438"/>
            <a:ext cx="76953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5._______ </a:t>
            </a:r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éCOUTONS LA MUSIQUE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429000"/>
            <a:ext cx="14462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NOUS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4143380"/>
            <a:ext cx="62756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6.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_______ </a:t>
            </a:r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PARLEZ FRANçAIS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4143380"/>
            <a:ext cx="14009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</a:t>
            </a:r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OUS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0"/>
            <a:ext cx="1593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êTRE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810" y="428604"/>
            <a:ext cx="8838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Выберите правильный ответ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94054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1.Pierre et Michel  </a:t>
            </a:r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</a:t>
            </a:r>
            <a:r>
              <a:rPr lang="fr-F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les français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1142984"/>
            <a:ext cx="10475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sont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1142984"/>
            <a:ext cx="10741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êtes</a:t>
            </a:r>
            <a:endParaRPr lang="ru-RU" sz="4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000240"/>
            <a:ext cx="48974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Je                     </a:t>
            </a:r>
            <a:r>
              <a:rPr lang="en-US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russe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2000240"/>
            <a:ext cx="9973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suis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2000240"/>
            <a:ext cx="8200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est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2714620"/>
            <a:ext cx="78101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Catherine                     une élève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6248" y="2714620"/>
            <a:ext cx="6479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2714620"/>
            <a:ext cx="8200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est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3500438"/>
            <a:ext cx="77636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4.Nous                                   anglais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3500438"/>
            <a:ext cx="19623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sommes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57818" y="3500438"/>
            <a:ext cx="11144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sont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00100" y="4214818"/>
            <a:ext cx="63804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5.Tu                        un maître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57422" y="4143380"/>
            <a:ext cx="8200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est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868" y="4143380"/>
            <a:ext cx="6479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86050" y="0"/>
            <a:ext cx="3825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заполните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785794"/>
            <a:ext cx="683853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1.Tu            russe</a:t>
            </a:r>
          </a:p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2.Il           grand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3.Je              belle</a:t>
            </a:r>
          </a:p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4.Nous                petits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5.Elles          français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2428868"/>
            <a:ext cx="1303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suis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785794"/>
            <a:ext cx="821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1643050"/>
            <a:ext cx="10601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est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3286124"/>
            <a:ext cx="2619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sommes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4071942"/>
            <a:ext cx="1463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sont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0430" y="0"/>
            <a:ext cx="1854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Avoir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500042"/>
            <a:ext cx="72121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Выберите правильный вариант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71546"/>
            <a:ext cx="8747459" cy="51398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1.Nous                         une maison</a:t>
            </a:r>
          </a:p>
          <a:p>
            <a:pPr algn="ctr"/>
            <a:r>
              <a:rPr lang="fr-F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2.Tu                    une poupée</a:t>
            </a:r>
          </a:p>
          <a:p>
            <a:pPr algn="ctr"/>
            <a:r>
              <a:rPr lang="fr-F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3.Vous                     une fleur</a:t>
            </a:r>
          </a:p>
          <a:p>
            <a:pPr algn="ctr"/>
            <a:r>
              <a:rPr lang="fr-F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fr-F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Serge et Pierre                 un ballon</a:t>
            </a:r>
          </a:p>
          <a:p>
            <a:pPr algn="ctr"/>
            <a:r>
              <a:rPr lang="fr-F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Marie                         des amies</a:t>
            </a:r>
          </a:p>
          <a:p>
            <a:pPr algn="ctr"/>
            <a:endParaRPr lang="fr-FR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000108"/>
            <a:ext cx="20135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vons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1000108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1714488"/>
            <a:ext cx="6960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ai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1643050"/>
            <a:ext cx="801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2285992"/>
            <a:ext cx="1453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avez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2285992"/>
            <a:ext cx="1162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ont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3000372"/>
            <a:ext cx="1162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ont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3000372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3714752"/>
            <a:ext cx="1162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ont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3714752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0"/>
            <a:ext cx="4793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Вставьте глагол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14422"/>
            <a:ext cx="8380116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Elle                  une robe</a:t>
            </a:r>
          </a:p>
          <a:p>
            <a:pPr marL="914400" indent="-914400" algn="ctr">
              <a:buAutoNum type="arabicPeriod"/>
            </a:pP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Nous                   un chat</a:t>
            </a:r>
          </a:p>
          <a:p>
            <a:pPr marL="914400" indent="-914400" algn="ctr">
              <a:buAutoNum type="arabicPeriod"/>
            </a:pPr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André        une voiture</a:t>
            </a:r>
          </a:p>
          <a:p>
            <a:pPr marL="914400" indent="-914400" algn="ctr">
              <a:buAutoNum type="arabicPeriod"/>
            </a:pP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Vous               un jardin</a:t>
            </a:r>
          </a:p>
          <a:p>
            <a:pPr marL="914400" indent="-914400" algn="ctr">
              <a:buAutoNum type="arabicPeriod"/>
            </a:pPr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Ils                   des livres 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1142984"/>
            <a:ext cx="526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2000240"/>
            <a:ext cx="1856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avons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271462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3643314"/>
            <a:ext cx="1453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avez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4500570"/>
            <a:ext cx="1162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245</Words>
  <Application>Microsoft Office PowerPoint</Application>
  <PresentationFormat>Экран (4:3)</PresentationFormat>
  <Paragraphs>130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Учитель</cp:lastModifiedBy>
  <cp:revision>15</cp:revision>
  <dcterms:created xsi:type="dcterms:W3CDTF">2014-03-01T13:09:22Z</dcterms:created>
  <dcterms:modified xsi:type="dcterms:W3CDTF">2019-01-27T20:31:23Z</dcterms:modified>
</cp:coreProperties>
</file>