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4BD3-6EA9-4F2A-B569-383DF784DFE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29BF-6BA4-44EE-BCF0-62C7BFFA80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4BD3-6EA9-4F2A-B569-383DF784DFE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29BF-6BA4-44EE-BCF0-62C7BFFA80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4BD3-6EA9-4F2A-B569-383DF784DFE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29BF-6BA4-44EE-BCF0-62C7BFFA80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4BD3-6EA9-4F2A-B569-383DF784DFE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29BF-6BA4-44EE-BCF0-62C7BFFA80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4BD3-6EA9-4F2A-B569-383DF784DFE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29BF-6BA4-44EE-BCF0-62C7BFFA80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4BD3-6EA9-4F2A-B569-383DF784DFE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29BF-6BA4-44EE-BCF0-62C7BFFA80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4BD3-6EA9-4F2A-B569-383DF784DFE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29BF-6BA4-44EE-BCF0-62C7BFFA80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4BD3-6EA9-4F2A-B569-383DF784DFE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29BF-6BA4-44EE-BCF0-62C7BFFA80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4BD3-6EA9-4F2A-B569-383DF784DFE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29BF-6BA4-44EE-BCF0-62C7BFFA80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4BD3-6EA9-4F2A-B569-383DF784DFE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29BF-6BA4-44EE-BCF0-62C7BFFA80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74BD3-6EA9-4F2A-B569-383DF784DFE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29BF-6BA4-44EE-BCF0-62C7BFFA80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74BD3-6EA9-4F2A-B569-383DF784DFE2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929BF-6BA4-44EE-BCF0-62C7BFFA802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00" b="12500"/>
          <a:stretch>
            <a:fillRect/>
          </a:stretch>
        </p:blipFill>
        <p:spPr>
          <a:xfrm>
            <a:off x="1792288" y="612774"/>
            <a:ext cx="6802988" cy="5102241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00" b="12500"/>
          <a:stretch>
            <a:fillRect/>
          </a:stretch>
        </p:blipFill>
        <p:spPr>
          <a:xfrm>
            <a:off x="1792287" y="612774"/>
            <a:ext cx="7183991" cy="538799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00" b="12500"/>
          <a:stretch>
            <a:fillRect/>
          </a:stretch>
        </p:blipFill>
        <p:spPr>
          <a:xfrm>
            <a:off x="1792288" y="612774"/>
            <a:ext cx="7088740" cy="531655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00" b="12500"/>
          <a:stretch>
            <a:fillRect/>
          </a:stretch>
        </p:blipFill>
        <p:spPr>
          <a:xfrm>
            <a:off x="1792287" y="612774"/>
            <a:ext cx="7183991" cy="5387993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00" b="12500"/>
          <a:stretch>
            <a:fillRect/>
          </a:stretch>
        </p:blipFill>
        <p:spPr>
          <a:xfrm>
            <a:off x="1792287" y="612774"/>
            <a:ext cx="7279241" cy="545943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00" b="12500"/>
          <a:stretch>
            <a:fillRect/>
          </a:stretch>
        </p:blipFill>
        <p:spPr>
          <a:xfrm>
            <a:off x="1792288" y="612774"/>
            <a:ext cx="7088740" cy="531655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00" b="12500"/>
          <a:stretch>
            <a:fillRect/>
          </a:stretch>
        </p:blipFill>
        <p:spPr>
          <a:xfrm>
            <a:off x="1792288" y="612774"/>
            <a:ext cx="7088740" cy="531655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00" b="12500"/>
          <a:stretch>
            <a:fillRect/>
          </a:stretch>
        </p:blipFill>
        <p:spPr>
          <a:xfrm>
            <a:off x="1792287" y="612774"/>
            <a:ext cx="7183991" cy="538799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9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00" b="12500"/>
          <a:stretch>
            <a:fillRect/>
          </a:stretch>
        </p:blipFill>
        <p:spPr>
          <a:xfrm>
            <a:off x="1792287" y="612774"/>
            <a:ext cx="7183991" cy="538799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2</cp:lastModifiedBy>
  <cp:revision>1</cp:revision>
  <dcterms:created xsi:type="dcterms:W3CDTF">2020-07-02T08:58:33Z</dcterms:created>
  <dcterms:modified xsi:type="dcterms:W3CDTF">2020-07-02T09:03:52Z</dcterms:modified>
</cp:coreProperties>
</file>