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310" y="0"/>
            <a:ext cx="99873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1114" y="272144"/>
            <a:ext cx="9689874" cy="176348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Презентация на тему: «что растет на грядке».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17971" y="5116286"/>
            <a:ext cx="3984171" cy="1251857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Выполнила: воспитатель </a:t>
            </a:r>
            <a:r>
              <a:rPr lang="ru-RU" dirty="0" err="1" smtClean="0">
                <a:solidFill>
                  <a:srgbClr val="FFFF00"/>
                </a:solidFill>
              </a:rPr>
              <a:t>Воротникова</a:t>
            </a:r>
            <a:r>
              <a:rPr lang="ru-RU" dirty="0" smtClean="0">
                <a:solidFill>
                  <a:srgbClr val="FFFF00"/>
                </a:solidFill>
              </a:rPr>
              <a:t> Т.Л.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61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1" y="1017813"/>
            <a:ext cx="65532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575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799" y="968829"/>
            <a:ext cx="3940841" cy="494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24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932" y="1021098"/>
            <a:ext cx="5015125" cy="483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4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252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544" y="1114574"/>
            <a:ext cx="5856514" cy="451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91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7628" y="280761"/>
            <a:ext cx="6444343" cy="611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89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840922"/>
            <a:ext cx="6498771" cy="487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567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642257"/>
            <a:ext cx="5257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4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3972" y="999021"/>
            <a:ext cx="7260771" cy="434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93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048" y="937746"/>
            <a:ext cx="6972981" cy="465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92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657" y="861722"/>
            <a:ext cx="5954485" cy="498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39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2971" y="746637"/>
            <a:ext cx="7478486" cy="498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2017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24</TotalTime>
  <Words>16</Words>
  <Application>Microsoft Office PowerPoint</Application>
  <PresentationFormat>Широкоэкранный</PresentationFormat>
  <Paragraphs>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Tw Cen MT</vt:lpstr>
      <vt:lpstr>Капля</vt:lpstr>
      <vt:lpstr>Презентация на тему: «что растет на грядке».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на тему: «Что растет на грядке».</dc:title>
  <dc:creator>user</dc:creator>
  <cp:lastModifiedBy>user</cp:lastModifiedBy>
  <cp:revision>11</cp:revision>
  <dcterms:created xsi:type="dcterms:W3CDTF">2020-06-28T10:23:00Z</dcterms:created>
  <dcterms:modified xsi:type="dcterms:W3CDTF">2020-07-02T11:50:27Z</dcterms:modified>
</cp:coreProperties>
</file>