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690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905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8097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09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1142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61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732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47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11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172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08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662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67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19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4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901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69EC2-2EC5-4D28-8977-AE3154EB081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476BA12-148E-4466-AB20-9E48D07D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22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489857"/>
            <a:ext cx="8151812" cy="40806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Презентация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«Дикие    животные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64829" y="4777379"/>
            <a:ext cx="4439783" cy="1126283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Выполнила: воспитатель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Воротникова</a:t>
            </a:r>
            <a:r>
              <a:rPr lang="ru-RU" dirty="0" smtClean="0">
                <a:solidFill>
                  <a:srgbClr val="FFFF00"/>
                </a:solidFill>
              </a:rPr>
              <a:t> Татьяна Леонидовна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53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85"/>
            <a:ext cx="12275738" cy="664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16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449" y="0"/>
            <a:ext cx="484664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656" y="3320142"/>
            <a:ext cx="5595257" cy="41964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3227" y="-388804"/>
            <a:ext cx="5704114" cy="370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8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71" y="0"/>
            <a:ext cx="11451771" cy="71573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85114" y="2136339"/>
            <a:ext cx="55843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Длинноухий очень ловко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По утрам грызет морковку.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Он от волка и лисы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Быстро прячется в кусты.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Кто такой он, этот серый,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Что несется кувырком?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Летом сер, зимою - белый,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-apple-system"/>
              </a:rPr>
              <a:t>Он, скажите, вам знаком?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97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29" y="0"/>
            <a:ext cx="11832771" cy="693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2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03" y="781593"/>
            <a:ext cx="3863341" cy="51511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666" y="0"/>
            <a:ext cx="5988592" cy="4144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4171" y="3124198"/>
            <a:ext cx="5442857" cy="408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527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257" y="624110"/>
            <a:ext cx="9719355" cy="125911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Цель: расширить представления о лесе     и его обитателях.  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5257" y="2133600"/>
            <a:ext cx="9719355" cy="340722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Задачи</a:t>
            </a:r>
            <a:r>
              <a:rPr lang="ru-RU" dirty="0" smtClean="0">
                <a:solidFill>
                  <a:srgbClr val="FFFF00"/>
                </a:solidFill>
              </a:rPr>
              <a:t>: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расширять и уточнять знания детей о диких животных, их внешнем виде и образе жизни;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    закреплять в речи обобщающее понятие «дикие животные»;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   воспитывать у детей      любовь и бережное отношение к лесу и диким животным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28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6618514" y="2590800"/>
            <a:ext cx="4886097" cy="3320422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Вперевалку зверь идет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По малину и по мед.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Любит сладкое он очень.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А когда приходит осень,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Лезет в яму до весны,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Где он спит и видит сны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263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3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409" y="3194953"/>
            <a:ext cx="5671245" cy="36630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410" y="-15187"/>
            <a:ext cx="5671245" cy="34365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3177" y="-7593"/>
            <a:ext cx="48812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66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344" y="1"/>
            <a:ext cx="11669486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41571" y="3592286"/>
            <a:ext cx="489857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FFFF00"/>
                </a:solidFill>
                <a:effectLst/>
                <a:latin typeface="Roboto"/>
              </a:rPr>
              <a:t>Серый, страшный и зубастый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Roboto"/>
              </a:rPr>
              <a:t>Произвел переполох.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Roboto"/>
              </a:rPr>
              <a:t>Все зверята разбежались.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0" i="0" dirty="0" smtClean="0">
                <a:solidFill>
                  <a:srgbClr val="FFFF00"/>
                </a:solidFill>
                <a:effectLst/>
                <a:latin typeface="Roboto"/>
              </a:rPr>
              <a:t>Напугал зверят тех …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32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15" y="0"/>
            <a:ext cx="118545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40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287" y="1"/>
            <a:ext cx="504572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8429" y="0"/>
            <a:ext cx="6183086" cy="41240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837" y="3161343"/>
            <a:ext cx="5562735" cy="369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53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3" y="-68036"/>
            <a:ext cx="12148457" cy="69260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19800" y="2828836"/>
            <a:ext cx="57694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0" i="0" dirty="0" smtClean="0">
                <a:solidFill>
                  <a:srgbClr val="FFFF00"/>
                </a:solidFill>
                <a:effectLst/>
                <a:latin typeface="-apple-system"/>
              </a:rPr>
              <a:t>Всех зверей она хитрей,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b="0" i="0" dirty="0" smtClean="0">
                <a:solidFill>
                  <a:srgbClr val="FFFF00"/>
                </a:solidFill>
                <a:effectLst/>
                <a:latin typeface="-apple-system"/>
              </a:rPr>
              <a:t>Шубка рыжая на ней.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b="0" i="0" dirty="0" smtClean="0">
                <a:solidFill>
                  <a:srgbClr val="FFFF00"/>
                </a:solidFill>
                <a:effectLst/>
                <a:latin typeface="-apple-system"/>
              </a:rPr>
              <a:t>Пышный хвост - ее краса.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b="0" i="0" dirty="0" smtClean="0">
                <a:solidFill>
                  <a:srgbClr val="FFFF00"/>
                </a:solidFill>
                <a:effectLst/>
                <a:latin typeface="-apple-system"/>
              </a:rPr>
              <a:t>Этот зверь лесной - ….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61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</TotalTime>
  <Words>73</Words>
  <Application>Microsoft Office PowerPoint</Application>
  <PresentationFormat>Широкоэкранный</PresentationFormat>
  <Paragraphs>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-apple-system</vt:lpstr>
      <vt:lpstr>Arial</vt:lpstr>
      <vt:lpstr>Century Gothic</vt:lpstr>
      <vt:lpstr>Roboto</vt:lpstr>
      <vt:lpstr>Wingdings 3</vt:lpstr>
      <vt:lpstr>Легкий дым</vt:lpstr>
      <vt:lpstr>Презентация  «Дикие    животные»   </vt:lpstr>
      <vt:lpstr>Цель: расширить представления о лесе     и его обитателях.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«Дикие    животные»</dc:title>
  <dc:creator>user</dc:creator>
  <cp:lastModifiedBy>user</cp:lastModifiedBy>
  <cp:revision>10</cp:revision>
  <dcterms:created xsi:type="dcterms:W3CDTF">2020-06-27T11:30:51Z</dcterms:created>
  <dcterms:modified xsi:type="dcterms:W3CDTF">2020-07-02T11:24:30Z</dcterms:modified>
</cp:coreProperties>
</file>