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68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665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93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8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5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20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599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03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43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6659C-EB13-4188-92F2-DE5D016610DB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FCCA7-8752-4DC6-9FCE-B86F919B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78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857" y="-244929"/>
            <a:ext cx="11484429" cy="71777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9686" y="2274838"/>
            <a:ext cx="58891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Рыжий маленький зверёк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По деревьям прыг да скок.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Он живёт не на земле,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А на дереве в дупле.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Рыжий хвостик тут и там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Промелькнул вдруг по кустам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Смотрит в след ей девочка,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Знает это...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6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87" y="-81643"/>
            <a:ext cx="11549742" cy="72185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21829" y="2828836"/>
            <a:ext cx="55625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Тяжелы рога по весу,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Ходит важно он по лесу: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Он  хозяин, а не гость –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Хмурый и сердитый …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919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165" y="0"/>
            <a:ext cx="88776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37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33" y="0"/>
            <a:ext cx="7380431" cy="47788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343" y="2166257"/>
            <a:ext cx="6255657" cy="469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6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171" y="0"/>
            <a:ext cx="93943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16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343" y="3194413"/>
            <a:ext cx="4724400" cy="38976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1103" y="755433"/>
            <a:ext cx="5410877" cy="46308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052" y="-129268"/>
            <a:ext cx="6076407" cy="379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83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456" y="87085"/>
            <a:ext cx="11364686" cy="71029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88629" y="3105835"/>
            <a:ext cx="433251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0" i="0" dirty="0" smtClean="0">
                <a:solidFill>
                  <a:srgbClr val="FFFF00"/>
                </a:solidFill>
                <a:effectLst/>
                <a:latin typeface="Open Sans"/>
              </a:rPr>
              <a:t>Он в лесу живёт под ёлкой, Носит острые иголки. Ходит-бродит вдоль дорожек Весь колючий братец...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22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71" y="0"/>
            <a:ext cx="11332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715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77" y="0"/>
            <a:ext cx="628873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5086" y="2235816"/>
            <a:ext cx="4147457" cy="51566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057" y="0"/>
            <a:ext cx="5148943" cy="327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11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43" y="-6804"/>
            <a:ext cx="11244943" cy="70280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44886" y="2274838"/>
            <a:ext cx="593271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У него нос пятачком,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Хвостик маленький - крючком.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Он любитель </a:t>
            </a:r>
            <a:r>
              <a:rPr lang="ru-RU" sz="3200" b="0" i="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жёлудей</a:t>
            </a: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,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Корешков, грибов и змей.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С двумя грозными клыками,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С мощной шеей и ногами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В ямы прячется в буран…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Кто скажите он?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177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71" y="4699"/>
            <a:ext cx="10363200" cy="713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32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783" y="0"/>
            <a:ext cx="5201920" cy="39014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369" y="3075022"/>
            <a:ext cx="6877116" cy="38700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870" y="0"/>
            <a:ext cx="5622015" cy="359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980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Широкоэкранный</PresentationFormat>
  <Paragraphs>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-apple-system</vt:lpstr>
      <vt:lpstr>Arial</vt:lpstr>
      <vt:lpstr>Calibri</vt:lpstr>
      <vt:lpstr>Calibri Light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2020-07-02T11:22:02Z</dcterms:created>
  <dcterms:modified xsi:type="dcterms:W3CDTF">2020-07-02T11:23:38Z</dcterms:modified>
</cp:coreProperties>
</file>