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7" autoAdjust="0"/>
    <p:restoredTop sz="94660"/>
  </p:normalViewPr>
  <p:slideViewPr>
    <p:cSldViewPr snapToGrid="0">
      <p:cViewPr varScale="1">
        <p:scale>
          <a:sx n="88" d="100"/>
          <a:sy n="88" d="100"/>
        </p:scale>
        <p:origin x="10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60170" y="685799"/>
            <a:ext cx="6225041" cy="1905001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Презентация </a:t>
            </a:r>
            <a:br>
              <a:rPr lang="ru-RU" sz="4000" dirty="0" smtClean="0"/>
            </a:br>
            <a:r>
              <a:rPr lang="ru-RU" sz="3200" dirty="0" smtClean="0"/>
              <a:t>на тему: </a:t>
            </a:r>
            <a:r>
              <a:rPr lang="ru-RU" sz="4000" dirty="0" smtClean="0"/>
              <a:t>«первоцветы».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36771" y="3843867"/>
            <a:ext cx="5334000" cy="1947333"/>
          </a:xfrm>
        </p:spPr>
        <p:txBody>
          <a:bodyPr/>
          <a:lstStyle/>
          <a:p>
            <a:r>
              <a:rPr lang="ru-RU" dirty="0" smtClean="0"/>
              <a:t>Выполнила: воспитатель</a:t>
            </a:r>
          </a:p>
          <a:p>
            <a:r>
              <a:rPr lang="ru-RU" dirty="0" err="1" smtClean="0"/>
              <a:t>Воротникова</a:t>
            </a:r>
            <a:r>
              <a:rPr lang="ru-RU" dirty="0" smtClean="0"/>
              <a:t> Т.Л.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77709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592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28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699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57" y="326571"/>
            <a:ext cx="6715276" cy="377734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9608" y="2732531"/>
            <a:ext cx="5524936" cy="3895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0118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1559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286" y="0"/>
            <a:ext cx="936171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0415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377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429" y="0"/>
            <a:ext cx="8888362" cy="6657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6517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0740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962734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7</TotalTime>
  <Words>7</Words>
  <Application>Microsoft Office PowerPoint</Application>
  <PresentationFormat>Широкоэкранный</PresentationFormat>
  <Paragraphs>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Century Gothic</vt:lpstr>
      <vt:lpstr>Wingdings 3</vt:lpstr>
      <vt:lpstr>Сектор</vt:lpstr>
      <vt:lpstr>Презентация  на тему: «первоцветы».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на тему: «первоцветы».</dc:title>
  <dc:creator>user</dc:creator>
  <cp:lastModifiedBy>user</cp:lastModifiedBy>
  <cp:revision>3</cp:revision>
  <dcterms:created xsi:type="dcterms:W3CDTF">2020-06-28T12:01:18Z</dcterms:created>
  <dcterms:modified xsi:type="dcterms:W3CDTF">2020-07-02T10:47:05Z</dcterms:modified>
</cp:coreProperties>
</file>