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7" autoAdjust="0"/>
    <p:restoredTop sz="94660"/>
  </p:normalViewPr>
  <p:slideViewPr>
    <p:cSldViewPr snapToGrid="0">
      <p:cViewPr varScale="1">
        <p:scale>
          <a:sx n="88" d="100"/>
          <a:sy n="88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77886" y="1122363"/>
            <a:ext cx="7990113" cy="2387600"/>
          </a:xfrm>
        </p:spPr>
        <p:txBody>
          <a:bodyPr/>
          <a:lstStyle/>
          <a:p>
            <a:r>
              <a:rPr lang="ru-RU" dirty="0" smtClean="0"/>
              <a:t>Презентация </a:t>
            </a:r>
            <a:r>
              <a:rPr lang="ru-RU" sz="3200" dirty="0" smtClean="0"/>
              <a:t>на тему: </a:t>
            </a:r>
            <a:r>
              <a:rPr lang="ru-RU" dirty="0" smtClean="0"/>
              <a:t>«животные дома».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59286" y="3602038"/>
            <a:ext cx="4408713" cy="1655762"/>
          </a:xfrm>
        </p:spPr>
        <p:txBody>
          <a:bodyPr/>
          <a:lstStyle/>
          <a:p>
            <a:r>
              <a:rPr lang="ru-RU" dirty="0" smtClean="0"/>
              <a:t>Выполнила: воспитатель </a:t>
            </a:r>
          </a:p>
          <a:p>
            <a:r>
              <a:rPr lang="ru-RU" dirty="0" err="1" smtClean="0"/>
              <a:t>Воротникова</a:t>
            </a:r>
            <a:r>
              <a:rPr lang="ru-RU" dirty="0" smtClean="0"/>
              <a:t> Т.Л.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7741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3962" y="180975"/>
            <a:ext cx="9744075" cy="649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541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0016" y="587829"/>
            <a:ext cx="8505341" cy="5691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301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914" y="356506"/>
            <a:ext cx="10493829" cy="5902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3915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755" y="494788"/>
            <a:ext cx="10228217" cy="5993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649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200" y="167480"/>
            <a:ext cx="8926286" cy="6571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3882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9942" y="394605"/>
            <a:ext cx="8240486" cy="6180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4476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1457" y="391884"/>
            <a:ext cx="8186057" cy="613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8621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15</TotalTime>
  <Words>14</Words>
  <Application>Microsoft Office PowerPoint</Application>
  <PresentationFormat>Широкоэкранный</PresentationFormat>
  <Paragraphs>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Tw Cen MT</vt:lpstr>
      <vt:lpstr>Контур</vt:lpstr>
      <vt:lpstr>Презентация на тему: «животные дома».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«животные дома».</dc:title>
  <dc:creator>user</dc:creator>
  <cp:lastModifiedBy>user</cp:lastModifiedBy>
  <cp:revision>2</cp:revision>
  <dcterms:created xsi:type="dcterms:W3CDTF">2020-06-28T11:13:46Z</dcterms:created>
  <dcterms:modified xsi:type="dcterms:W3CDTF">2020-07-02T10:59:34Z</dcterms:modified>
</cp:coreProperties>
</file>