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61" d="100"/>
          <a:sy n="61" d="100"/>
        </p:scale>
        <p:origin x="-636" y="-2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40DE63-C030-4A7F-A3E0-716A24804273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B1A30B-B9C0-42C4-A080-C1540A2F2A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Users\Анна\Desktop\Диплом\картинки для презентации\depositphotos_259635992-stock-video-airplane-landing-on-runway-i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3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26" r="1675" b="3386"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5373216"/>
            <a:ext cx="7435349" cy="921488"/>
          </a:xfrm>
        </p:spPr>
        <p:txBody>
          <a:bodyPr>
            <a:normAutofit/>
          </a:bodyPr>
          <a:lstStyle/>
          <a:p>
            <a:pPr lvl="0" algn="ctr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ФГБОУ </a:t>
            </a:r>
            <a:r>
              <a:rPr lang="ru-RU" sz="1600" b="1" dirty="0">
                <a:solidFill>
                  <a:prstClr val="black"/>
                </a:solidFill>
                <a:latin typeface="Times New Roman"/>
                <a:ea typeface="Times New Roman"/>
              </a:rPr>
              <a:t>«Санкт-Петербургский государственный университет гражданской авиации» (филиал АТК</a:t>
            </a:r>
            <a:r>
              <a:rPr lang="ru-RU" sz="1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</a:p>
          <a:p>
            <a:pPr lvl="0" algn="ctr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Преподаватель </a:t>
            </a:r>
            <a:r>
              <a:rPr lang="ru-RU" sz="1600" b="1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Сеничев</a:t>
            </a:r>
            <a:r>
              <a:rPr lang="ru-RU" sz="1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С.Г.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r"/>
            <a:r>
              <a:rPr lang="ru-RU" sz="12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96752"/>
            <a:ext cx="7632848" cy="2808312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sz="3600" b="0" dirty="0" smtClean="0">
                <a:solidFill>
                  <a:schemeClr val="tx1"/>
                </a:solidFill>
                <a:effectLst/>
              </a:rPr>
              <a:t>«</a:t>
            </a:r>
            <a:r>
              <a:rPr lang="ru-RU" sz="3600" b="0" dirty="0">
                <a:solidFill>
                  <a:schemeClr val="tx1"/>
                </a:solidFill>
                <a:effectLst/>
              </a:rPr>
              <a:t>Усовершенствованная система управления наземным движением и контроля за ним. Аналитический обзор»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14854"/>
              </p:ext>
            </p:extLst>
          </p:nvPr>
        </p:nvGraphicFramePr>
        <p:xfrm>
          <a:off x="827584" y="4663728"/>
          <a:ext cx="6400800" cy="205432"/>
        </p:xfrm>
        <a:graphic>
          <a:graphicData uri="http://schemas.openxmlformats.org/drawingml/2006/table">
            <a:tbl>
              <a:tblPr/>
              <a:tblGrid>
                <a:gridCol w="6400800"/>
              </a:tblGrid>
              <a:tr h="205432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97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нна\Desktop\Диплом\картинки для презентации\Бюллетень_ГК_2019_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18056"/>
            <a:ext cx="8208912" cy="6264697"/>
          </a:xfrm>
          <a:prstGeom prst="rect">
            <a:avLst/>
          </a:prstGeom>
          <a:noFill/>
          <a:effectLst>
            <a:softEdge rad="215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15816" y="3717032"/>
            <a:ext cx="5832648" cy="2687521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dirty="0" smtClean="0"/>
              <a:t>Согласно </a:t>
            </a:r>
            <a:r>
              <a:rPr lang="ru-RU" dirty="0"/>
              <a:t>данным </a:t>
            </a:r>
            <a:r>
              <a:rPr lang="ru-RU" dirty="0" err="1" smtClean="0"/>
              <a:t>Росавиации</a:t>
            </a:r>
            <a:r>
              <a:rPr lang="ru-RU" dirty="0"/>
              <a:t>, аэропорты России в 2019 году обслужили около 220,9 миллионов человек, что почти на 7% выше, чем в 2018 году (206,6 </a:t>
            </a:r>
            <a:r>
              <a:rPr lang="ru-RU" dirty="0" err="1" smtClean="0"/>
              <a:t>млн.пасс</a:t>
            </a:r>
            <a:r>
              <a:rPr lang="ru-RU" dirty="0" smtClean="0"/>
              <a:t>.). </a:t>
            </a:r>
            <a:r>
              <a:rPr lang="ru-RU" dirty="0"/>
              <a:t>Количество полётов возросло на 8,59% (с 1,68 </a:t>
            </a:r>
            <a:r>
              <a:rPr lang="ru-RU" dirty="0" smtClean="0"/>
              <a:t>млн. </a:t>
            </a:r>
            <a:r>
              <a:rPr lang="ru-RU" dirty="0"/>
              <a:t>до 1,83). Если сравнивать текущие данные начала 2020 года с аналогичным периодом в 2019 году, также наблюдается рост объемов перевозок по месяцам в среднем на 7%. </a:t>
            </a:r>
          </a:p>
        </p:txBody>
      </p:sp>
    </p:spTree>
    <p:extLst>
      <p:ext uri="{BB962C8B-B14F-4D97-AF65-F5344CB8AC3E}">
        <p14:creationId xmlns:p14="http://schemas.microsoft.com/office/powerpoint/2010/main" val="302225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32"/>
          <a:stretch/>
        </p:blipFill>
        <p:spPr bwMode="auto">
          <a:xfrm>
            <a:off x="317866" y="29166"/>
            <a:ext cx="8562975" cy="676101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0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Анна\Desktop\Диплом\картинки для презентации\fly-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5" t="6417" r="11244" b="4356"/>
          <a:stretch/>
        </p:blipFill>
        <p:spPr bwMode="auto">
          <a:xfrm>
            <a:off x="4453445" y="162922"/>
            <a:ext cx="4454106" cy="265533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21359" y="446472"/>
            <a:ext cx="3446585" cy="208823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dirty="0">
                <a:latin typeface="+mj-lt"/>
              </a:rPr>
              <a:t>Удалённые КДП</a:t>
            </a:r>
            <a:r>
              <a:rPr lang="ru-RU" sz="3200" dirty="0" smtClean="0">
                <a:latin typeface="+mj-lt"/>
              </a:rPr>
              <a:t>.</a:t>
            </a:r>
          </a:p>
          <a:p>
            <a:pPr marL="45720" indent="0">
              <a:buNone/>
            </a:pPr>
            <a:r>
              <a:rPr lang="ru-RU" sz="3200" dirty="0" smtClean="0">
                <a:latin typeface="+mj-lt"/>
              </a:rPr>
              <a:t> </a:t>
            </a:r>
            <a:r>
              <a:rPr lang="ru-RU" sz="3200" dirty="0">
                <a:latin typeface="+mj-lt"/>
              </a:rPr>
              <a:t>Мировой опыт</a:t>
            </a:r>
          </a:p>
        </p:txBody>
      </p:sp>
      <p:pic>
        <p:nvPicPr>
          <p:cNvPr id="8195" name="Picture 3" descr="C:\Users\Анна\Desktop\Диплом\картинки для презентации\remote_tower_stati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7" b="15027"/>
          <a:stretch/>
        </p:blipFill>
        <p:spPr bwMode="auto">
          <a:xfrm>
            <a:off x="20305" y="2701672"/>
            <a:ext cx="9103390" cy="412734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777"/>
            <a:ext cx="9162735" cy="684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602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335</TotalTime>
  <Words>107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«Усовершенствованная система управления наземным движением и контроля за ним. Аналитический обзор»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Выпускная квалификайионная работа на т</dc:title>
  <dc:creator>Анна</dc:creator>
  <cp:lastModifiedBy>Андрей Крашаков</cp:lastModifiedBy>
  <cp:revision>32</cp:revision>
  <dcterms:created xsi:type="dcterms:W3CDTF">2020-06-12T09:02:27Z</dcterms:created>
  <dcterms:modified xsi:type="dcterms:W3CDTF">2020-06-28T11:57:23Z</dcterms:modified>
</cp:coreProperties>
</file>