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682676-D09D-4E77-B2FC-4EE67ED353B9}" type="datetimeFigureOut">
              <a:rPr lang="ru-RU" smtClean="0"/>
              <a:pPr/>
              <a:t>02.07.2020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737CEE-7686-4DB7-8607-E61A9BAB347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kazochnikonline.ru/kartinki4/large_26684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214554"/>
            <a:ext cx="6480048" cy="230124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Творчески-игровой проект по изобразительной деятельности «Веселая игрушка своими руками»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857232"/>
            <a:ext cx="6480048" cy="122573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«Три забавных поросенка».</a:t>
            </a:r>
          </a:p>
          <a:p>
            <a:pPr algn="l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 подготовительного возраста, воспитатель, родители воспитанников.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4581129"/>
            <a:ext cx="5328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проведения проекта: </a:t>
            </a:r>
          </a:p>
          <a:p>
            <a:pPr algn="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01.04.2018.-01.05.2018 г.</a:t>
            </a:r>
          </a:p>
          <a:p>
            <a:pPr algn="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Место: помещение группы ,музыкальный зал детского сада, семьи воспитанников.</a:t>
            </a:r>
          </a:p>
          <a:p>
            <a:pPr algn="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 и провели воспитатели:</a:t>
            </a:r>
          </a:p>
          <a:p>
            <a:pPr algn="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Лаврова В.В</a:t>
            </a:r>
          </a:p>
          <a:p>
            <a:pPr algn="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Максименко М.Ю.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Картинка 3 из 254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09120"/>
            <a:ext cx="2500329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500042"/>
            <a:ext cx="557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ПРЕЗЕНТАЦИЯ «МАГАЗИН ИГРУШЕК».</a:t>
            </a:r>
            <a:endParaRPr lang="en-US" sz="24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Documents and Settings\Admin\Мои документы\Мои рисунки\Изображение\Веселая игрушка\Изображение 28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1520" y="4293096"/>
            <a:ext cx="3168351" cy="2346031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Мои документы\Мои рисунки\Изображение\Веселая игрушка\Изображение 287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24128" y="1196752"/>
            <a:ext cx="3024336" cy="2041038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Мои документы\Мои рисунки\Изображение\Веселая игрушка\Изображение 288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51520" y="1124744"/>
            <a:ext cx="3096344" cy="2132756"/>
          </a:xfrm>
          <a:prstGeom prst="rect">
            <a:avLst/>
          </a:prstGeom>
          <a:noFill/>
        </p:spPr>
      </p:pic>
      <p:pic>
        <p:nvPicPr>
          <p:cNvPr id="5125" name="Picture 5" descr="C:\Documents and Settings\Admin\Мои документы\Мои рисунки\Изображение\Веселая игрушка\Изображение 291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flipH="1">
            <a:off x="5796136" y="4221088"/>
            <a:ext cx="2968754" cy="2304256"/>
          </a:xfrm>
          <a:prstGeom prst="rect">
            <a:avLst/>
          </a:prstGeom>
          <a:noFill/>
        </p:spPr>
      </p:pic>
      <p:pic>
        <p:nvPicPr>
          <p:cNvPr id="8" name="Рисунок 7" descr="P60518-1302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2780928"/>
            <a:ext cx="2528446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000240"/>
            <a:ext cx="6572296" cy="29546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Информационные источники.</a:t>
            </a:r>
            <a:endParaRPr lang="ru-RU" sz="2400" b="1" dirty="0" smtClean="0">
              <a:solidFill>
                <a:schemeClr val="tx2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1.А. С. Галанова, С. Н. Корнилова, С. Л. Куликова. Занятия с дошкольниками по изобразительной деятельности. Творческий центр. Москва. 2000.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2.Р. Т. Казакова. Рисование с детьми дошкольного возраста. Нетрадиционные техники. Творческий центр. 2004.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3.Л. В.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Куцакова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Творим и мастерим. Ручной труд в детском саду и дома. И. Мозаика- Синтез. М. 2007.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4.И. А. Лыкова. Изобразительная деятельность в детском саду. Творческий центр Сфера. М. 2007.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00042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ИДЕЯ ПРОЕКТА: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19099272">
            <a:off x="5023979" y="904066"/>
            <a:ext cx="231662" cy="803013"/>
          </a:xfrm>
          <a:prstGeom prst="downArrow">
            <a:avLst>
              <a:gd name="adj1" fmla="val 50000"/>
              <a:gd name="adj2" fmla="val 325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333313">
            <a:off x="3081981" y="917564"/>
            <a:ext cx="247999" cy="802719"/>
          </a:xfrm>
          <a:prstGeom prst="downArrow">
            <a:avLst>
              <a:gd name="adj1" fmla="val 50000"/>
              <a:gd name="adj2" fmla="val 325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714348" y="1714488"/>
            <a:ext cx="3214710" cy="1714512"/>
          </a:xfrm>
          <a:prstGeom prst="flowChartPunchedTap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4714876" y="1643050"/>
            <a:ext cx="3643338" cy="1857388"/>
          </a:xfrm>
          <a:prstGeom prst="flowChartPunchedTap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28662" y="2143116"/>
            <a:ext cx="2571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Вовлечение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дошкольников и их родителей в продуктивно – игровую деятельность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0628" y="2071678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Вызвать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 к подготовке и разыгрыванию сюжетов знакомых сказок с помощью кукол – самоделок.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57356" y="3643314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071934" y="4071942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ерфолента 16"/>
          <p:cNvSpPr/>
          <p:nvPr/>
        </p:nvSpPr>
        <p:spPr>
          <a:xfrm>
            <a:off x="2571736" y="4714884"/>
            <a:ext cx="4143404" cy="1571636"/>
          </a:xfrm>
          <a:prstGeom prst="flowChartPunchedTap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928926" y="5286388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Пополнение предметно-развивающей среды куклами- самоделкам.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Мои документы\Мои рисунки\Изображение\Веселая игрушка\Изображение 22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1520" y="4509120"/>
            <a:ext cx="2272336" cy="2064291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Изображение\Веселая игрушка\Изображение 247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04248" y="4221088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857232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ЗАДАЧИ ПРОЕКТА: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357158" y="1571612"/>
            <a:ext cx="3786214" cy="1285884"/>
          </a:xfrm>
          <a:prstGeom prst="beve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4643438" y="1643050"/>
            <a:ext cx="4143404" cy="1214446"/>
          </a:xfrm>
          <a:prstGeom prst="beve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357158" y="3286124"/>
            <a:ext cx="3714776" cy="1285884"/>
          </a:xfrm>
          <a:prstGeom prst="beve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4643438" y="3286124"/>
            <a:ext cx="4143404" cy="1285884"/>
          </a:xfrm>
          <a:prstGeom prst="beve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агетная рамка 7"/>
          <p:cNvSpPr/>
          <p:nvPr/>
        </p:nvSpPr>
        <p:spPr>
          <a:xfrm>
            <a:off x="2285984" y="4786322"/>
            <a:ext cx="4643470" cy="1500198"/>
          </a:xfrm>
          <a:prstGeom prst="beve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42910" y="1857364"/>
            <a:ext cx="32861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условия для выполнения коллективной композиции по мотивам литературных произведений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6314" y="1785926"/>
            <a:ext cx="3857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продолжать учить детей делать разметку с помощью шаблона, изготовлять игрушку – забаву, выполнять на игрушке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рисунок,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придавая ей выразительность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2910" y="3571876"/>
            <a:ext cx="3143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планировать и распределять работу между участниками творческого проекта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86314" y="3429001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интегрировать разные виды художественной деятельности (рисование, конструирование, аппликацию, слушание музыки, пение, режиссерской игры)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71736" y="5143512"/>
            <a:ext cx="4000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коммуникативные навыки , обогащать опыт сотрудничества и сотворчества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6472254" cy="7246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ИСПОЛЬЗУЕМЫЕ ТЕХНОЛОГИИ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внутренняя память 2"/>
          <p:cNvSpPr/>
          <p:nvPr/>
        </p:nvSpPr>
        <p:spPr>
          <a:xfrm>
            <a:off x="571472" y="1714488"/>
            <a:ext cx="4929222" cy="1000132"/>
          </a:xfrm>
          <a:prstGeom prst="flowChartInternalStorag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внутренняя память 3"/>
          <p:cNvSpPr/>
          <p:nvPr/>
        </p:nvSpPr>
        <p:spPr>
          <a:xfrm>
            <a:off x="1187624" y="2852936"/>
            <a:ext cx="5357850" cy="1214446"/>
          </a:xfrm>
          <a:prstGeom prst="flowChartInternalStorag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Психологическая камфорность – снятие стресообразующих факторов, ориентация детей на успех, ощущения радости, получения удовольствия от самой деятельности.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внутренняя память 4"/>
          <p:cNvSpPr/>
          <p:nvPr/>
        </p:nvSpPr>
        <p:spPr>
          <a:xfrm>
            <a:off x="3500430" y="4214818"/>
            <a:ext cx="4429156" cy="1071570"/>
          </a:xfrm>
          <a:prstGeom prst="flowChartInternalStorag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внутренняя память 5"/>
          <p:cNvSpPr/>
          <p:nvPr/>
        </p:nvSpPr>
        <p:spPr>
          <a:xfrm>
            <a:off x="4429124" y="5500702"/>
            <a:ext cx="4429156" cy="1071570"/>
          </a:xfrm>
          <a:prstGeom prst="flowChartInternalStorag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1857364"/>
            <a:ext cx="42148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Творческая – максимально ориентированная на творческое начало, приобретение детьми собственного опыта творческой деятельности.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4214818"/>
            <a:ext cx="3857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Комплексность – предполагает взаимосвязь театрализованной игры с разными видами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художественнойдеятельности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596" y="5572140"/>
            <a:ext cx="3786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Мультимидийная презентация – презинтация с использованием графики и текстовой информации.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4-конечная звезда 10"/>
          <p:cNvSpPr/>
          <p:nvPr/>
        </p:nvSpPr>
        <p:spPr>
          <a:xfrm>
            <a:off x="142844" y="2000240"/>
            <a:ext cx="357158" cy="428628"/>
          </a:xfrm>
          <a:prstGeom prst="star4">
            <a:avLst>
              <a:gd name="adj" fmla="val 25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611560" y="3284984"/>
            <a:ext cx="357158" cy="428628"/>
          </a:xfrm>
          <a:prstGeom prst="star4">
            <a:avLst>
              <a:gd name="adj" fmla="val 25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3131840" y="4581128"/>
            <a:ext cx="357158" cy="428628"/>
          </a:xfrm>
          <a:prstGeom prst="star4">
            <a:avLst>
              <a:gd name="adj" fmla="val 25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3707904" y="5877272"/>
            <a:ext cx="357158" cy="428628"/>
          </a:xfrm>
          <a:prstGeom prst="star4">
            <a:avLst>
              <a:gd name="adj" fmla="val 25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Documents and Settings\Admin\Мои документы\Мои рисунки\Изображение\Веселая игрушка\Изображение 23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4293096"/>
            <a:ext cx="2808312" cy="2079436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Мои документы\Мои рисунки\Изображение\Веселая игрушка\Изображение 23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660232" y="1700809"/>
            <a:ext cx="2304256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СХЕМА РЕАЛИЗАЦИИ ПРОЕКТА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142984"/>
          <a:ext cx="8715436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3000396"/>
                <a:gridCol w="1143008"/>
                <a:gridCol w="1143008"/>
                <a:gridCol w="2428892"/>
              </a:tblGrid>
              <a:tr h="73270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Направления развития</a:t>
                      </a:r>
                      <a:endParaRPr lang="ru-RU" sz="12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проведения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Ресурсы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6600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Беседа: «Моя любимая игрушка»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Чтение английской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сказки «Три поросенка» в переводе С. Михалкова.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Групповая, индивидуальная.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Дети. Семьи воспитанников.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 дети.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План, схема составления рассказа об игрушке.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Текст произведения.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30582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Социально-коммуникативное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развитие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«Магазин игрушек».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Ситуативные беседы: «Ножницы, дырокол».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Ручной труд: «Игрушки-забавы три поросенка и волк»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Групповая, индивидуальная.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Воспитатели, дети.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 дети.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 дети, семьи дошкольников.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Ветрина магазина, игрушки, предметы-заместители.</a:t>
                      </a: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Ножницы, дырокол ,ни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или тесма.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b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Картон, краски, ножницы,дырокол, шаблоны готовой игрушки, нитки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или тесьма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клей.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928670"/>
          <a:ext cx="8358246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2786082"/>
                <a:gridCol w="1357322"/>
                <a:gridCol w="1143008"/>
                <a:gridCol w="21431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Художественно-эстетическое.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Мастер-класс: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«Путешествие в кукольные традиции» – мастер Марина Дмитриевна Орлова.</a:t>
                      </a:r>
                    </a:p>
                    <a:p>
                      <a:endParaRPr lang="ru-RU" sz="1200" b="1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Рисование сюжетное на тему три поросенка и волк.</a:t>
                      </a:r>
                    </a:p>
                    <a:p>
                      <a:endParaRPr lang="ru-RU" sz="1200" b="1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Аппликация: «В гостях у трех поросят».</a:t>
                      </a:r>
                    </a:p>
                    <a:p>
                      <a:endParaRPr lang="ru-RU" sz="1200" b="1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Лепка коллективная: «Ох уж эти поросята».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Групповая.</a:t>
                      </a: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Мастер, дети, родители дошкольников.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 дети.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Воспитатель, дети.</a:t>
                      </a: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Пластилин, оборудование, необходимое для лепки.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Материалы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оборудование необходимые для рисования.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Материалы и оборудование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необходимые для аппликации.</a:t>
                      </a:r>
                    </a:p>
                    <a:p>
                      <a:endParaRPr lang="ru-RU" sz="1200" b="1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Материалы и оборудование необходимые для лепки.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Физическое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развитие.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Подвижная игра: «Серый волк за горой». Задача: совершенствовать умение детей самостоятельно с помощью считалки распределять роли, бегать легко, ритмично, выполнять действия по звуковому сигналу.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Развивать быстроту реакции, внимание, способствовать закаливанию организма.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500042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ЭТАПЫ РАБОТЫ НАД ПРОЕКТОМ.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1000108"/>
            <a:ext cx="428628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143869" flipH="1">
            <a:off x="2270969" y="1439910"/>
            <a:ext cx="205695" cy="817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643306" y="1571612"/>
            <a:ext cx="21431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8542083">
            <a:off x="6816183" y="1285725"/>
            <a:ext cx="212021" cy="831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нутый угол 6"/>
          <p:cNvSpPr/>
          <p:nvPr/>
        </p:nvSpPr>
        <p:spPr>
          <a:xfrm>
            <a:off x="428596" y="2643182"/>
            <a:ext cx="1785950" cy="100013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2643174" y="2643182"/>
            <a:ext cx="1571636" cy="100013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нутый угол 8"/>
          <p:cNvSpPr/>
          <p:nvPr/>
        </p:nvSpPr>
        <p:spPr>
          <a:xfrm>
            <a:off x="7000892" y="2643182"/>
            <a:ext cx="1571636" cy="92869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0034" y="2786058"/>
            <a:ext cx="15716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Беседа: «Моя любимая игрушка»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5500694" y="1500174"/>
            <a:ext cx="21431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нутый угол 11"/>
          <p:cNvSpPr/>
          <p:nvPr/>
        </p:nvSpPr>
        <p:spPr>
          <a:xfrm>
            <a:off x="4714876" y="2643182"/>
            <a:ext cx="1571636" cy="92869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71736" y="2786058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Сюжетно-ролевая игра: «Магазин игрушек».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2643182"/>
            <a:ext cx="1571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Мастер-класс «Путешествие в кукольные традиции».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16" y="2786058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сказки «Три поросенка».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Мои документы\Мои рисунки\Изображение\Веселая игрушка\Изображение 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17032"/>
            <a:ext cx="2143140" cy="150019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Мои рисунки\Изображение\Изображение 00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520" y="3789040"/>
            <a:ext cx="2160240" cy="1599567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Мои документы\Мои рисунки\Изображение\Веселая игрушка\Изображение 267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339752" y="5013176"/>
            <a:ext cx="2199718" cy="162880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Мои документы\Мои рисунки\Изображение\Веселая игрушка\Изображение 2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5013176"/>
            <a:ext cx="2071702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14356"/>
            <a:ext cx="657229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нутый угол 2"/>
          <p:cNvSpPr/>
          <p:nvPr/>
        </p:nvSpPr>
        <p:spPr>
          <a:xfrm>
            <a:off x="571472" y="3929066"/>
            <a:ext cx="1643074" cy="142876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нутый угол 3"/>
          <p:cNvSpPr/>
          <p:nvPr/>
        </p:nvSpPr>
        <p:spPr>
          <a:xfrm>
            <a:off x="500034" y="1428736"/>
            <a:ext cx="1714512" cy="128588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1472" y="1500174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Рисование: «Три поросенка и волк»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143380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Аппликация: «В гостях у трех поросят».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Мои документы\Мои рисунки\Изображение\Веселая игрушка\Изображение 26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24128" y="1412776"/>
            <a:ext cx="2808312" cy="207943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Мои документы\Мои рисунки\Изображение\Веселая игрушка\IMG_000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627785" y="4077072"/>
            <a:ext cx="2855080" cy="2114067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Мои документы\Мои рисунки\Изображение\Веселая игрушка\Изображение 264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753984" y="1412776"/>
            <a:ext cx="2682112" cy="1985992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933056"/>
            <a:ext cx="273630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428596" y="928670"/>
            <a:ext cx="1643074" cy="135732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нутый угол 2"/>
          <p:cNvSpPr/>
          <p:nvPr/>
        </p:nvSpPr>
        <p:spPr>
          <a:xfrm>
            <a:off x="428596" y="4643446"/>
            <a:ext cx="1571636" cy="150019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107154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Лепка: «Ох уж эти поросята».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4857760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Ручной труд: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«Три поросенка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волк».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Мои документы\Мои рисунки\Изображение\Веселая игрушка\Изображение 28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55776" y="332656"/>
            <a:ext cx="2664296" cy="1972799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Мои документы\Мои рисунки\Изображение\Веселая игрушка\Изображение 23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83768" y="2636912"/>
            <a:ext cx="2673700" cy="1713169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Мои документы\Мои рисунки\Изображение\Веселая игрушка\Изображение 282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411760" y="4581128"/>
            <a:ext cx="2785697" cy="2062692"/>
          </a:xfrm>
          <a:prstGeom prst="rect">
            <a:avLst/>
          </a:prstGeom>
          <a:noFill/>
        </p:spPr>
      </p:pic>
      <p:pic>
        <p:nvPicPr>
          <p:cNvPr id="4103" name="Picture 7" descr="C:\Documents and Settings\Admin\Мои документы\Мои рисунки\Изображение\Веселая игрушка\Изображение 277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084168" y="4581128"/>
            <a:ext cx="2801737" cy="2074569"/>
          </a:xfrm>
          <a:prstGeom prst="rect">
            <a:avLst/>
          </a:prstGeom>
          <a:noFill/>
        </p:spPr>
      </p:pic>
      <p:pic>
        <p:nvPicPr>
          <p:cNvPr id="10" name="Рисунок 9" descr="P60512-1125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2492896"/>
            <a:ext cx="2736304" cy="1872208"/>
          </a:xfrm>
          <a:prstGeom prst="rect">
            <a:avLst/>
          </a:prstGeom>
        </p:spPr>
      </p:pic>
      <p:pic>
        <p:nvPicPr>
          <p:cNvPr id="11" name="Рисунок 10" descr="P60512-1125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28184" y="332656"/>
            <a:ext cx="2520280" cy="201622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776</TotalTime>
  <Words>689</Words>
  <Application>Microsoft Office PowerPoint</Application>
  <PresentationFormat>Экран (4:3)</PresentationFormat>
  <Paragraphs>156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Творчески-игровой проект по изобразительной деятельности «Веселая игрушка своими руками»</vt:lpstr>
      <vt:lpstr>Презентация PowerPoint</vt:lpstr>
      <vt:lpstr>Презентация PowerPoint</vt:lpstr>
      <vt:lpstr>ИСПОЛЬЗУЕМЫЕ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Творчески-игровой проект по изобразительной деятельности «Веселая игрушка своими руками»</dc:title>
  <dc:creator>User</dc:creator>
  <cp:lastModifiedBy>Виктория</cp:lastModifiedBy>
  <cp:revision>71</cp:revision>
  <dcterms:created xsi:type="dcterms:W3CDTF">2012-04-23T06:35:06Z</dcterms:created>
  <dcterms:modified xsi:type="dcterms:W3CDTF">2020-07-02T08:22:06Z</dcterms:modified>
</cp:coreProperties>
</file>