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8" r:id="rId5"/>
    <p:sldId id="277" r:id="rId6"/>
    <p:sldId id="279" r:id="rId7"/>
    <p:sldId id="280" r:id="rId8"/>
    <p:sldId id="281" r:id="rId9"/>
    <p:sldId id="282" r:id="rId10"/>
    <p:sldId id="283" r:id="rId11"/>
    <p:sldId id="286" r:id="rId12"/>
    <p:sldId id="285" r:id="rId13"/>
    <p:sldId id="284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14" y="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8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02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6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4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41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45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19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61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2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21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00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D4702-C7C3-4771-BD24-B65BDBF5D375}" type="datetimeFigureOut">
              <a:rPr lang="ru-RU" smtClean="0"/>
              <a:t>17.08.2019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CF586-390F-4CEA-9361-A3B34779F2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071"/>
            </a:avLst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56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7" r:id="rId7"/>
    <p:sldLayoutId id="2147483654" r:id="rId8"/>
    <p:sldLayoutId id="2147483656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voyrebenok.ru/zagadki-1-september.s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264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8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Детские загадки </a:t>
            </a:r>
            <a:r>
              <a:rPr lang="ru-RU" sz="8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8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r>
              <a:rPr lang="ru-RU" sz="8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школе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87384" y="4149080"/>
            <a:ext cx="4608512" cy="73484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</a:rPr>
              <a:t>Дубровина Л.А. учитель  музыки МБОУ  </a:t>
            </a:r>
          </a:p>
          <a:p>
            <a:r>
              <a:rPr lang="ru-RU" sz="1800" b="1" dirty="0" smtClean="0">
                <a:solidFill>
                  <a:srgbClr val="0070C0"/>
                </a:solidFill>
              </a:rPr>
              <a:t>СШ №17 г. Камышина Волгоградской обл.</a:t>
            </a:r>
            <a:endParaRPr lang="ru-RU" sz="1800" b="1" dirty="0">
              <a:solidFill>
                <a:srgbClr val="0070C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893456" y="49831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439028" y="308688"/>
            <a:ext cx="892612" cy="792088"/>
          </a:xfrm>
          <a:prstGeom prst="actionButtonInformation">
            <a:avLst/>
          </a:prstGeom>
          <a:solidFill>
            <a:srgbClr val="00B0F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65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Палочка волшебная </a:t>
            </a: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</a:t>
            </a: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меня друзья.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Палочкою этой </a:t>
            </a: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 </a:t>
            </a: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построить я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Башню, дом и самолёт,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огромный пароход! </a:t>
            </a: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4146376" cy="1586880"/>
          </a:xfrm>
          <a:prstGeom prst="ellips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Карандаш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нет детишек в классе, </a:t>
            </a: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нее тоска.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Ждет каракулей из мела черная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3888432" cy="158688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Доска</a:t>
            </a: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13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Тридцать три сестрички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Ростом невелички.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знаешь их секрет,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на всё найдёшь ответ. 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3888432" cy="158688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Буквы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solidFill>
              <a:srgbClr val="FF0000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94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за парты дружно сели,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Рты закрыли на замок.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перемену мы галдели,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теперь у нас ...</a:t>
            </a: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3888432" cy="158688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</a:t>
            </a: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9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7740352" y="5733256"/>
            <a:ext cx="909776" cy="862920"/>
          </a:xfrm>
          <a:prstGeom prst="actionButtonHome">
            <a:avLst/>
          </a:prstGeom>
          <a:solidFill>
            <a:srgbClr val="00B0F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95632" y="917896"/>
            <a:ext cx="7854496" cy="34163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400" u="sng" dirty="0">
                <a:solidFill>
                  <a:srgbClr val="C00000"/>
                </a:solidFill>
              </a:rPr>
              <a:t>https://image.jimcdn.com/app/cms/image/transf/none/path/s02e3cdbbc2300758/backgroundarea/iefb5ced6d6305422/version/1488901991/image.jpg </a:t>
            </a:r>
            <a:endParaRPr lang="ru-RU" sz="2400" u="sng" dirty="0" smtClean="0">
              <a:solidFill>
                <a:srgbClr val="C00000"/>
              </a:solidFill>
            </a:endParaRPr>
          </a:p>
          <a:p>
            <a:r>
              <a:rPr lang="ru-RU" sz="2400" u="sng" dirty="0" smtClean="0">
                <a:solidFill>
                  <a:srgbClr val="C00000"/>
                </a:solidFill>
              </a:rPr>
              <a:t>фон</a:t>
            </a:r>
            <a:endParaRPr lang="ru-RU" sz="2400" u="sng" dirty="0">
              <a:solidFill>
                <a:srgbClr val="C00000"/>
              </a:solidFill>
            </a:endParaRPr>
          </a:p>
          <a:p>
            <a:endParaRPr lang="ru-RU" sz="2400" u="sng" dirty="0">
              <a:solidFill>
                <a:srgbClr val="C00000"/>
              </a:solidFill>
            </a:endParaRPr>
          </a:p>
          <a:p>
            <a:r>
              <a:rPr lang="en-US" sz="2400" u="sng" dirty="0">
                <a:solidFill>
                  <a:srgbClr val="C00000"/>
                </a:solidFill>
                <a:hlinkClick r:id="rId2"/>
              </a:rPr>
              <a:t>http://</a:t>
            </a:r>
            <a:r>
              <a:rPr lang="en-US" sz="2400" u="sng" dirty="0" smtClean="0">
                <a:solidFill>
                  <a:srgbClr val="C00000"/>
                </a:solidFill>
                <a:hlinkClick r:id="rId2"/>
              </a:rPr>
              <a:t>www.tvoyrebenok.ru/zagadki-1-september.shtml</a:t>
            </a:r>
            <a:r>
              <a:rPr lang="ru-RU" sz="2400" u="sng" dirty="0" smtClean="0">
                <a:solidFill>
                  <a:srgbClr val="C00000"/>
                </a:solidFill>
              </a:rPr>
              <a:t>  </a:t>
            </a:r>
            <a:r>
              <a:rPr lang="ru-RU" sz="2400" u="sng" dirty="0" smtClean="0">
                <a:solidFill>
                  <a:srgbClr val="C00000"/>
                </a:solidFill>
              </a:rPr>
              <a:t>загадки</a:t>
            </a:r>
            <a:endParaRPr lang="ru-RU" sz="2400" u="sng" dirty="0">
              <a:solidFill>
                <a:srgbClr val="C00000"/>
              </a:solidFill>
            </a:endParaRPr>
          </a:p>
          <a:p>
            <a:endParaRPr lang="ru-RU" sz="2400" u="sng" dirty="0">
              <a:solidFill>
                <a:srgbClr val="C00000"/>
              </a:solidFill>
            </a:endParaRPr>
          </a:p>
          <a:p>
            <a:r>
              <a:rPr lang="ru-RU" sz="2400" u="sng" dirty="0">
                <a:solidFill>
                  <a:srgbClr val="C00000"/>
                </a:solidFill>
              </a:rPr>
              <a:t>Шаблон выполнен автором презентации  Дубровиной Л.А.</a:t>
            </a:r>
          </a:p>
        </p:txBody>
      </p:sp>
    </p:spTree>
    <p:extLst>
      <p:ext uri="{BB962C8B-B14F-4D97-AF65-F5344CB8AC3E}">
        <p14:creationId xmlns:p14="http://schemas.microsoft.com/office/powerpoint/2010/main" val="104175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643868"/>
            <a:ext cx="820891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загадку.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Проверьте себя!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узнать ответ,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нажмите на вопрос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Появится ответ и стрелка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перехода на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слайд.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Удачи!</a:t>
            </a:r>
          </a:p>
          <a:p>
            <a:pPr algn="ctr"/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875" y="2614438"/>
            <a:ext cx="798361" cy="79836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588224" y="5540980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chemeClr val="accent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84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Стоит дом,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в него войдет,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Тот ум приобретет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4248472" cy="158688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33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Кулик - не велик,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Целой сотне велит: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сядь да учись,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встань, разойдись.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3888432" cy="158688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Звонок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85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Проживают в трудной книжке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Хитроумные братишки.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Десять их, но братья эти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Сосчитают все на свете.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3888432" cy="158688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Цифры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77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Стоит чудесная скамья,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ней уселись ты да я.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Скамья ведет обоих нас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года в год,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класса в класс.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3888432" cy="158688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35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14876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странице букваря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Тридцать три богатыря.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Мудрецов-богатырей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Знает каждый грамотей. 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3888432" cy="158688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Буквы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80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9161" y="348680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черному белым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Пишут то и дело.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Потрут тряпицей -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Чиста страница.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3888432" cy="158688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5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22480" cy="374441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черном поле заяц белый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Прыгал, бегал, петли делал.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 за ним был тоже бел.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же этот заяц? ...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5225456"/>
            <a:ext cx="3888432" cy="1586880"/>
          </a:xfrm>
          <a:prstGeom prst="ellipse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Антон\Desktop\Question-Mark-yell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194048" cy="11940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778056" y="6018896"/>
            <a:ext cx="1042416" cy="521208"/>
          </a:xfrm>
          <a:prstGeom prst="actionButtonForwardNext">
            <a:avLst/>
          </a:prstGeom>
          <a:solidFill>
            <a:srgbClr val="00B0F0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40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155</TotalTime>
  <Words>269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Детские загадки  о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ЛАД</dc:creator>
  <cp:lastModifiedBy>Kamyshin</cp:lastModifiedBy>
  <cp:revision>18</cp:revision>
  <dcterms:created xsi:type="dcterms:W3CDTF">2017-06-25T13:12:03Z</dcterms:created>
  <dcterms:modified xsi:type="dcterms:W3CDTF">2019-08-17T18:05:14Z</dcterms:modified>
</cp:coreProperties>
</file>