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1" r:id="rId6"/>
    <p:sldId id="264" r:id="rId7"/>
    <p:sldId id="258" r:id="rId8"/>
    <p:sldId id="265" r:id="rId9"/>
    <p:sldId id="261" r:id="rId10"/>
    <p:sldId id="266" r:id="rId11"/>
    <p:sldId id="262" r:id="rId12"/>
    <p:sldId id="260" r:id="rId13"/>
    <p:sldId id="263" r:id="rId14"/>
    <p:sldId id="259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C648"/>
    <a:srgbClr val="863D0B"/>
    <a:srgbClr val="F6D93A"/>
    <a:srgbClr val="F8D991"/>
    <a:srgbClr val="5F86CC"/>
    <a:srgbClr val="4A77C6"/>
    <a:srgbClr val="83B544"/>
    <a:srgbClr val="F2DE51"/>
    <a:srgbClr val="F6C75C"/>
    <a:srgbClr val="F4B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izspb@outlook.com" userId="d7e24ca68442c955" providerId="LiveId" clId="{AF9FE1B2-E6C1-1D48-9DEB-6A958CB683B0}"/>
    <pc:docChg chg="undo custSel mod addSld delSld modSld sldOrd modMainMaster setSldSz">
      <pc:chgData name="nataizspb@outlook.com" userId="d7e24ca68442c955" providerId="LiveId" clId="{AF9FE1B2-E6C1-1D48-9DEB-6A958CB683B0}" dt="2019-11-24T00:06:51.742" v="764" actId="207"/>
      <pc:docMkLst>
        <pc:docMk/>
      </pc:docMkLst>
      <pc:sldChg chg="addSp delSp modSp new mod modClrScheme addAnim chgLayout">
        <pc:chgData name="nataizspb@outlook.com" userId="d7e24ca68442c955" providerId="LiveId" clId="{AF9FE1B2-E6C1-1D48-9DEB-6A958CB683B0}" dt="2019-11-23T23:56:54.005" v="693" actId="27696"/>
        <pc:sldMkLst>
          <pc:docMk/>
          <pc:sldMk cId="1115108427" sldId="256"/>
        </pc:sldMkLst>
        <pc:spChg chg="del">
          <ac:chgData name="nataizspb@outlook.com" userId="d7e24ca68442c955" providerId="LiveId" clId="{AF9FE1B2-E6C1-1D48-9DEB-6A958CB683B0}" dt="2019-11-23T19:58:53.557" v="69" actId="700"/>
          <ac:spMkLst>
            <pc:docMk/>
            <pc:sldMk cId="1115108427" sldId="256"/>
            <ac:spMk id="2" creationId="{250B86CD-57BA-474C-9447-D556989983F6}"/>
          </ac:spMkLst>
        </pc:spChg>
        <pc:spChg chg="del">
          <ac:chgData name="nataizspb@outlook.com" userId="d7e24ca68442c955" providerId="LiveId" clId="{AF9FE1B2-E6C1-1D48-9DEB-6A958CB683B0}" dt="2019-11-23T19:58:53.557" v="69" actId="700"/>
          <ac:spMkLst>
            <pc:docMk/>
            <pc:sldMk cId="1115108427" sldId="256"/>
            <ac:spMk id="3" creationId="{00258F71-CC04-E04C-9689-F5C2C0EE8F8F}"/>
          </ac:spMkLst>
        </pc:spChg>
        <pc:spChg chg="add mod">
          <ac:chgData name="nataizspb@outlook.com" userId="d7e24ca68442c955" providerId="LiveId" clId="{AF9FE1B2-E6C1-1D48-9DEB-6A958CB683B0}" dt="2019-11-23T22:30:51.577" v="475" actId="2711"/>
          <ac:spMkLst>
            <pc:docMk/>
            <pc:sldMk cId="1115108427" sldId="256"/>
            <ac:spMk id="10" creationId="{5F5692F9-1AA0-B24B-A9F4-989A763411D3}"/>
          </ac:spMkLst>
        </pc:spChg>
        <pc:spChg chg="add mod">
          <ac:chgData name="nataizspb@outlook.com" userId="d7e24ca68442c955" providerId="LiveId" clId="{AF9FE1B2-E6C1-1D48-9DEB-6A958CB683B0}" dt="2019-11-23T23:56:36.728" v="692" actId="207"/>
          <ac:spMkLst>
            <pc:docMk/>
            <pc:sldMk cId="1115108427" sldId="256"/>
            <ac:spMk id="11" creationId="{2A7BAF91-EB68-134E-827C-64A5A0F2BAE3}"/>
          </ac:spMkLst>
        </pc:spChg>
        <pc:picChg chg="add del mod">
          <ac:chgData name="nataizspb@outlook.com" userId="d7e24ca68442c955" providerId="LiveId" clId="{AF9FE1B2-E6C1-1D48-9DEB-6A958CB683B0}" dt="2019-11-23T20:05:34.189" v="83" actId="21"/>
          <ac:picMkLst>
            <pc:docMk/>
            <pc:sldMk cId="1115108427" sldId="256"/>
            <ac:picMk id="4" creationId="{78FFECC0-2C64-7B45-8E0E-5631F25904D0}"/>
          </ac:picMkLst>
        </pc:picChg>
        <pc:picChg chg="add mod">
          <ac:chgData name="nataizspb@outlook.com" userId="d7e24ca68442c955" providerId="LiveId" clId="{AF9FE1B2-E6C1-1D48-9DEB-6A958CB683B0}" dt="2019-11-23T20:07:04.909" v="90" actId="1076"/>
          <ac:picMkLst>
            <pc:docMk/>
            <pc:sldMk cId="1115108427" sldId="256"/>
            <ac:picMk id="8" creationId="{D14D2486-9D51-924B-9567-EDD07E5B578E}"/>
          </ac:picMkLst>
        </pc:picChg>
      </pc:sldChg>
      <pc:sldChg chg="addSp delSp modSp del mod modClrScheme chgLayout">
        <pc:chgData name="nataizspb@outlook.com" userId="d7e24ca68442c955" providerId="LiveId" clId="{AF9FE1B2-E6C1-1D48-9DEB-6A958CB683B0}" dt="2019-11-23T19:58:34.301" v="60" actId="2696"/>
        <pc:sldMkLst>
          <pc:docMk/>
          <pc:sldMk cId="1351651579" sldId="256"/>
        </pc:sldMkLst>
        <pc:spChg chg="del">
          <ac:chgData name="nataizspb@outlook.com" userId="d7e24ca68442c955" providerId="LiveId" clId="{AF9FE1B2-E6C1-1D48-9DEB-6A958CB683B0}" dt="2019-11-23T17:41:12.705" v="0" actId="700"/>
          <ac:spMkLst>
            <pc:docMk/>
            <pc:sldMk cId="1351651579" sldId="256"/>
            <ac:spMk id="2" creationId="{00000000-0000-0000-0000-000000000000}"/>
          </ac:spMkLst>
        </pc:spChg>
        <pc:spChg chg="del">
          <ac:chgData name="nataizspb@outlook.com" userId="d7e24ca68442c955" providerId="LiveId" clId="{AF9FE1B2-E6C1-1D48-9DEB-6A958CB683B0}" dt="2019-11-23T17:41:12.705" v="0" actId="700"/>
          <ac:spMkLst>
            <pc:docMk/>
            <pc:sldMk cId="1351651579" sldId="256"/>
            <ac:spMk id="3" creationId="{00000000-0000-0000-0000-000000000000}"/>
          </ac:spMkLst>
        </pc:spChg>
        <pc:picChg chg="add mod">
          <ac:chgData name="nataizspb@outlook.com" userId="d7e24ca68442c955" providerId="LiveId" clId="{AF9FE1B2-E6C1-1D48-9DEB-6A958CB683B0}" dt="2019-11-23T19:39:26.843" v="33" actId="1076"/>
          <ac:picMkLst>
            <pc:docMk/>
            <pc:sldMk cId="1351651579" sldId="256"/>
            <ac:picMk id="6" creationId="{27230596-412C-D642-80C2-98A834D12DAB}"/>
          </ac:picMkLst>
        </pc:picChg>
      </pc:sldChg>
      <pc:sldChg chg="addSp delSp modSp new del mod ord setBg">
        <pc:chgData name="nataizspb@outlook.com" userId="d7e24ca68442c955" providerId="LiveId" clId="{AF9FE1B2-E6C1-1D48-9DEB-6A958CB683B0}" dt="2019-11-23T23:53:36.274" v="649" actId="21"/>
        <pc:sldMkLst>
          <pc:docMk/>
          <pc:sldMk cId="828857613" sldId="257"/>
        </pc:sldMkLst>
        <pc:spChg chg="add del">
          <ac:chgData name="nataizspb@outlook.com" userId="d7e24ca68442c955" providerId="LiveId" clId="{AF9FE1B2-E6C1-1D48-9DEB-6A958CB683B0}" dt="2019-11-23T20:10:28.329" v="95" actId="21"/>
          <ac:spMkLst>
            <pc:docMk/>
            <pc:sldMk cId="828857613" sldId="257"/>
            <ac:spMk id="3" creationId="{BE8BE0DE-7766-FE46-8694-5A9C5CAFB774}"/>
          </ac:spMkLst>
        </pc:spChg>
        <pc:spChg chg="add del mod">
          <ac:chgData name="nataizspb@outlook.com" userId="d7e24ca68442c955" providerId="LiveId" clId="{AF9FE1B2-E6C1-1D48-9DEB-6A958CB683B0}" dt="2019-11-23T20:44:10.289" v="406" actId="21"/>
          <ac:spMkLst>
            <pc:docMk/>
            <pc:sldMk cId="828857613" sldId="257"/>
            <ac:spMk id="5" creationId="{5BB20279-83F1-6948-803F-F0C61127A164}"/>
          </ac:spMkLst>
        </pc:spChg>
        <pc:spChg chg="add del mod">
          <ac:chgData name="nataizspb@outlook.com" userId="d7e24ca68442c955" providerId="LiveId" clId="{AF9FE1B2-E6C1-1D48-9DEB-6A958CB683B0}" dt="2019-11-23T20:41:48.235" v="400" actId="21"/>
          <ac:spMkLst>
            <pc:docMk/>
            <pc:sldMk cId="828857613" sldId="257"/>
            <ac:spMk id="7" creationId="{8C1657BA-40FB-F043-9D4E-5D86579959A5}"/>
          </ac:spMkLst>
        </pc:spChg>
        <pc:spChg chg="add del">
          <ac:chgData name="nataizspb@outlook.com" userId="d7e24ca68442c955" providerId="LiveId" clId="{AF9FE1B2-E6C1-1D48-9DEB-6A958CB683B0}" dt="2019-11-23T20:41:59.459" v="402" actId="22"/>
          <ac:spMkLst>
            <pc:docMk/>
            <pc:sldMk cId="828857613" sldId="257"/>
            <ac:spMk id="9" creationId="{829E46F7-8023-A64A-8C48-CF3421D13C99}"/>
          </ac:spMkLst>
        </pc:spChg>
        <pc:spChg chg="add del">
          <ac:chgData name="nataizspb@outlook.com" userId="d7e24ca68442c955" providerId="LiveId" clId="{AF9FE1B2-E6C1-1D48-9DEB-6A958CB683B0}" dt="2019-11-23T20:42:17.230" v="404" actId="22"/>
          <ac:spMkLst>
            <pc:docMk/>
            <pc:sldMk cId="828857613" sldId="257"/>
            <ac:spMk id="11" creationId="{0D385828-8EAC-4E45-B9BA-06330C302396}"/>
          </ac:spMkLst>
        </pc:spChg>
        <pc:spChg chg="add mod">
          <ac:chgData name="nataizspb@outlook.com" userId="d7e24ca68442c955" providerId="LiveId" clId="{AF9FE1B2-E6C1-1D48-9DEB-6A958CB683B0}" dt="2019-11-23T22:32:28.138" v="491" actId="1076"/>
          <ac:spMkLst>
            <pc:docMk/>
            <pc:sldMk cId="828857613" sldId="257"/>
            <ac:spMk id="13" creationId="{4BDE9244-1561-B643-BDFF-8477C1BF855C}"/>
          </ac:spMkLst>
        </pc:spChg>
        <pc:spChg chg="add mod">
          <ac:chgData name="nataizspb@outlook.com" userId="d7e24ca68442c955" providerId="LiveId" clId="{AF9FE1B2-E6C1-1D48-9DEB-6A958CB683B0}" dt="2019-11-23T22:37:43.220" v="512" actId="121"/>
          <ac:spMkLst>
            <pc:docMk/>
            <pc:sldMk cId="828857613" sldId="257"/>
            <ac:spMk id="15" creationId="{DB8F35E1-D03D-B64E-90B4-E22F1213D31F}"/>
          </ac:spMkLst>
        </pc:spChg>
      </pc:sldChg>
      <pc:sldChg chg="addSp delSp modSp new del">
        <pc:chgData name="nataizspb@outlook.com" userId="d7e24ca68442c955" providerId="LiveId" clId="{AF9FE1B2-E6C1-1D48-9DEB-6A958CB683B0}" dt="2019-11-23T19:58:36.279" v="61" actId="2696"/>
        <pc:sldMkLst>
          <pc:docMk/>
          <pc:sldMk cId="952435232" sldId="257"/>
        </pc:sldMkLst>
        <pc:picChg chg="add del mod">
          <ac:chgData name="nataizspb@outlook.com" userId="d7e24ca68442c955" providerId="LiveId" clId="{AF9FE1B2-E6C1-1D48-9DEB-6A958CB683B0}" dt="2019-11-23T19:38:39.611" v="27" actId="21"/>
          <ac:picMkLst>
            <pc:docMk/>
            <pc:sldMk cId="952435232" sldId="257"/>
            <ac:picMk id="4" creationId="{D7A0A911-29C1-474A-8029-31B07E22CA79}"/>
          </ac:picMkLst>
        </pc:picChg>
        <pc:picChg chg="add mod">
          <ac:chgData name="nataizspb@outlook.com" userId="d7e24ca68442c955" providerId="LiveId" clId="{AF9FE1B2-E6C1-1D48-9DEB-6A958CB683B0}" dt="2019-11-23T19:46:11.655" v="35" actId="1076"/>
          <ac:picMkLst>
            <pc:docMk/>
            <pc:sldMk cId="952435232" sldId="257"/>
            <ac:picMk id="7" creationId="{D343D50E-5725-E840-89EB-35BAF2A45C21}"/>
          </ac:picMkLst>
        </pc:picChg>
        <pc:picChg chg="add mod">
          <ac:chgData name="nataizspb@outlook.com" userId="d7e24ca68442c955" providerId="LiveId" clId="{AF9FE1B2-E6C1-1D48-9DEB-6A958CB683B0}" dt="2019-11-23T19:47:04.240" v="39" actId="1076"/>
          <ac:picMkLst>
            <pc:docMk/>
            <pc:sldMk cId="952435232" sldId="257"/>
            <ac:picMk id="10" creationId="{5BF00FC4-883B-384D-AF2E-0D41D626657F}"/>
          </ac:picMkLst>
        </pc:picChg>
      </pc:sldChg>
      <pc:sldChg chg="addSp delSp modSp new del">
        <pc:chgData name="nataizspb@outlook.com" userId="d7e24ca68442c955" providerId="LiveId" clId="{AF9FE1B2-E6C1-1D48-9DEB-6A958CB683B0}" dt="2019-11-23T19:58:38.164" v="62" actId="2696"/>
        <pc:sldMkLst>
          <pc:docMk/>
          <pc:sldMk cId="311507841" sldId="258"/>
        </pc:sldMkLst>
        <pc:picChg chg="add del mod">
          <ac:chgData name="nataizspb@outlook.com" userId="d7e24ca68442c955" providerId="LiveId" clId="{AF9FE1B2-E6C1-1D48-9DEB-6A958CB683B0}" dt="2019-11-23T19:38:46.981" v="28" actId="21"/>
          <ac:picMkLst>
            <pc:docMk/>
            <pc:sldMk cId="311507841" sldId="258"/>
            <ac:picMk id="4" creationId="{84E7FF98-8A6F-F149-BFFB-4C57C70A11E2}"/>
          </ac:picMkLst>
        </pc:picChg>
        <pc:picChg chg="add mod">
          <ac:chgData name="nataizspb@outlook.com" userId="d7e24ca68442c955" providerId="LiveId" clId="{AF9FE1B2-E6C1-1D48-9DEB-6A958CB683B0}" dt="2019-11-23T19:48:24.094" v="46" actId="1076"/>
          <ac:picMkLst>
            <pc:docMk/>
            <pc:sldMk cId="311507841" sldId="258"/>
            <ac:picMk id="7" creationId="{39568417-6F02-CD45-B6ED-2D621562BE03}"/>
          </ac:picMkLst>
        </pc:picChg>
      </pc:sldChg>
      <pc:sldChg chg="addSp delSp modSp new addAnim delAnim">
        <pc:chgData name="nataizspb@outlook.com" userId="d7e24ca68442c955" providerId="LiveId" clId="{AF9FE1B2-E6C1-1D48-9DEB-6A958CB683B0}" dt="2019-11-23T23:59:08.888" v="712" actId="27696"/>
        <pc:sldMkLst>
          <pc:docMk/>
          <pc:sldMk cId="1871453629" sldId="258"/>
        </pc:sldMkLst>
        <pc:spChg chg="add del mod">
          <ac:chgData name="nataizspb@outlook.com" userId="d7e24ca68442c955" providerId="LiveId" clId="{AF9FE1B2-E6C1-1D48-9DEB-6A958CB683B0}" dt="2019-11-23T20:14:09.540" v="107" actId="478"/>
          <ac:spMkLst>
            <pc:docMk/>
            <pc:sldMk cId="1871453629" sldId="258"/>
            <ac:spMk id="3" creationId="{D567164B-430E-8744-9D30-D5E62CDFA2F2}"/>
          </ac:spMkLst>
        </pc:spChg>
        <pc:spChg chg="add mod">
          <ac:chgData name="nataizspb@outlook.com" userId="d7e24ca68442c955" providerId="LiveId" clId="{AF9FE1B2-E6C1-1D48-9DEB-6A958CB683B0}" dt="2019-11-23T20:17:28.620" v="153" actId="113"/>
          <ac:spMkLst>
            <pc:docMk/>
            <pc:sldMk cId="1871453629" sldId="258"/>
            <ac:spMk id="6" creationId="{DE6D4FBB-F5C7-1042-9813-812BAED1AFF9}"/>
          </ac:spMkLst>
        </pc:spChg>
        <pc:spChg chg="add del">
          <ac:chgData name="nataizspb@outlook.com" userId="d7e24ca68442c955" providerId="LiveId" clId="{AF9FE1B2-E6C1-1D48-9DEB-6A958CB683B0}" dt="2019-11-23T20:15:29.937" v="128" actId="1125"/>
          <ac:spMkLst>
            <pc:docMk/>
            <pc:sldMk cId="1871453629" sldId="258"/>
            <ac:spMk id="7" creationId="{4AF270F1-5C76-B447-B262-9855F32D0530}"/>
          </ac:spMkLst>
        </pc:spChg>
        <pc:spChg chg="add mod">
          <ac:chgData name="nataizspb@outlook.com" userId="d7e24ca68442c955" providerId="LiveId" clId="{AF9FE1B2-E6C1-1D48-9DEB-6A958CB683B0}" dt="2019-11-23T20:25:16.663" v="216" actId="207"/>
          <ac:spMkLst>
            <pc:docMk/>
            <pc:sldMk cId="1871453629" sldId="258"/>
            <ac:spMk id="8" creationId="{E23B5346-6DFE-8345-956A-AD5D3F1416EA}"/>
          </ac:spMkLst>
        </pc:spChg>
        <pc:spChg chg="add mod">
          <ac:chgData name="nataizspb@outlook.com" userId="d7e24ca68442c955" providerId="LiveId" clId="{AF9FE1B2-E6C1-1D48-9DEB-6A958CB683B0}" dt="2019-11-23T20:16:25.703" v="143" actId="1076"/>
          <ac:spMkLst>
            <pc:docMk/>
            <pc:sldMk cId="1871453629" sldId="258"/>
            <ac:spMk id="10" creationId="{44AB5C23-8AC7-E641-BB08-D29A1A282A8D}"/>
          </ac:spMkLst>
        </pc:spChg>
        <pc:spChg chg="add mod">
          <ac:chgData name="nataizspb@outlook.com" userId="d7e24ca68442c955" providerId="LiveId" clId="{AF9FE1B2-E6C1-1D48-9DEB-6A958CB683B0}" dt="2019-11-23T20:16:22.499" v="142" actId="1076"/>
          <ac:spMkLst>
            <pc:docMk/>
            <pc:sldMk cId="1871453629" sldId="258"/>
            <ac:spMk id="12" creationId="{53EEF088-AF1B-DE46-9F0B-3D7584B4FB74}"/>
          </ac:spMkLst>
        </pc:spChg>
        <pc:spChg chg="add mod">
          <ac:chgData name="nataizspb@outlook.com" userId="d7e24ca68442c955" providerId="LiveId" clId="{AF9FE1B2-E6C1-1D48-9DEB-6A958CB683B0}" dt="2019-11-23T20:16:34.602" v="146" actId="207"/>
          <ac:spMkLst>
            <pc:docMk/>
            <pc:sldMk cId="1871453629" sldId="258"/>
            <ac:spMk id="14" creationId="{ACD49CAE-DFCB-7744-BB18-E10001F2102D}"/>
          </ac:spMkLst>
        </pc:spChg>
        <pc:picChg chg="add mod">
          <ac:chgData name="nataizspb@outlook.com" userId="d7e24ca68442c955" providerId="LiveId" clId="{AF9FE1B2-E6C1-1D48-9DEB-6A958CB683B0}" dt="2019-11-23T20:16:44.589" v="148" actId="1076"/>
          <ac:picMkLst>
            <pc:docMk/>
            <pc:sldMk cId="1871453629" sldId="258"/>
            <ac:picMk id="5" creationId="{C94C3001-6910-594C-BD3E-DE79BF3D1019}"/>
          </ac:picMkLst>
        </pc:picChg>
      </pc:sldChg>
      <pc:sldChg chg="addSp delSp modSp new addAnim">
        <pc:chgData name="nataizspb@outlook.com" userId="d7e24ca68442c955" providerId="LiveId" clId="{AF9FE1B2-E6C1-1D48-9DEB-6A958CB683B0}" dt="2019-11-24T00:06:51.742" v="764" actId="207"/>
        <pc:sldMkLst>
          <pc:docMk/>
          <pc:sldMk cId="192268014" sldId="259"/>
        </pc:sldMkLst>
        <pc:spChg chg="add mod">
          <ac:chgData name="nataizspb@outlook.com" userId="d7e24ca68442c955" providerId="LiveId" clId="{AF9FE1B2-E6C1-1D48-9DEB-6A958CB683B0}" dt="2019-11-24T00:05:28.316" v="747" actId="1076"/>
          <ac:spMkLst>
            <pc:docMk/>
            <pc:sldMk cId="192268014" sldId="259"/>
            <ac:spMk id="3" creationId="{37A3937E-81E7-FA4D-BA58-9C652CFC8021}"/>
          </ac:spMkLst>
        </pc:spChg>
        <pc:spChg chg="add mod">
          <ac:chgData name="nataizspb@outlook.com" userId="d7e24ca68442c955" providerId="LiveId" clId="{AF9FE1B2-E6C1-1D48-9DEB-6A958CB683B0}" dt="2019-11-24T00:05:26.012" v="746" actId="1076"/>
          <ac:spMkLst>
            <pc:docMk/>
            <pc:sldMk cId="192268014" sldId="259"/>
            <ac:spMk id="5" creationId="{F1635FA0-B9F9-DE42-AB02-2CB3B4365C20}"/>
          </ac:spMkLst>
        </pc:spChg>
        <pc:spChg chg="add mod">
          <ac:chgData name="nataizspb@outlook.com" userId="d7e24ca68442c955" providerId="LiveId" clId="{AF9FE1B2-E6C1-1D48-9DEB-6A958CB683B0}" dt="2019-11-24T00:06:06.576" v="757" actId="1076"/>
          <ac:spMkLst>
            <pc:docMk/>
            <pc:sldMk cId="192268014" sldId="259"/>
            <ac:spMk id="7" creationId="{F0DDBC01-069A-B741-828C-14F2998D0306}"/>
          </ac:spMkLst>
        </pc:spChg>
        <pc:spChg chg="add mod">
          <ac:chgData name="nataizspb@outlook.com" userId="d7e24ca68442c955" providerId="LiveId" clId="{AF9FE1B2-E6C1-1D48-9DEB-6A958CB683B0}" dt="2019-11-23T20:31:58.378" v="324" actId="1076"/>
          <ac:spMkLst>
            <pc:docMk/>
            <pc:sldMk cId="192268014" sldId="259"/>
            <ac:spMk id="9" creationId="{6592200D-536E-874B-B19E-637B26C47D46}"/>
          </ac:spMkLst>
        </pc:spChg>
        <pc:spChg chg="add mod">
          <ac:chgData name="nataizspb@outlook.com" userId="d7e24ca68442c955" providerId="LiveId" clId="{AF9FE1B2-E6C1-1D48-9DEB-6A958CB683B0}" dt="2019-11-24T00:05:50.121" v="754" actId="1076"/>
          <ac:spMkLst>
            <pc:docMk/>
            <pc:sldMk cId="192268014" sldId="259"/>
            <ac:spMk id="11" creationId="{83FFF03B-DBF0-4247-8ACD-5DF356B667F9}"/>
          </ac:spMkLst>
        </pc:spChg>
        <pc:spChg chg="add mod">
          <ac:chgData name="nataizspb@outlook.com" userId="d7e24ca68442c955" providerId="LiveId" clId="{AF9FE1B2-E6C1-1D48-9DEB-6A958CB683B0}" dt="2019-11-23T20:31:42.452" v="317" actId="1076"/>
          <ac:spMkLst>
            <pc:docMk/>
            <pc:sldMk cId="192268014" sldId="259"/>
            <ac:spMk id="13" creationId="{4A931048-2B34-814B-AA06-056EAB16E6E9}"/>
          </ac:spMkLst>
        </pc:spChg>
        <pc:spChg chg="add mod">
          <ac:chgData name="nataizspb@outlook.com" userId="d7e24ca68442c955" providerId="LiveId" clId="{AF9FE1B2-E6C1-1D48-9DEB-6A958CB683B0}" dt="2019-11-24T00:05:47.364" v="753" actId="1076"/>
          <ac:spMkLst>
            <pc:docMk/>
            <pc:sldMk cId="192268014" sldId="259"/>
            <ac:spMk id="15" creationId="{FC2DE337-E9FD-FE4B-91D1-ECC317B63A09}"/>
          </ac:spMkLst>
        </pc:spChg>
        <pc:spChg chg="add mod">
          <ac:chgData name="nataizspb@outlook.com" userId="d7e24ca68442c955" providerId="LiveId" clId="{AF9FE1B2-E6C1-1D48-9DEB-6A958CB683B0}" dt="2019-11-23T20:30:40.858" v="299" actId="1076"/>
          <ac:spMkLst>
            <pc:docMk/>
            <pc:sldMk cId="192268014" sldId="259"/>
            <ac:spMk id="17" creationId="{C7045C85-E5DE-024A-BD39-0CC584BCF4BD}"/>
          </ac:spMkLst>
        </pc:spChg>
        <pc:spChg chg="add mod">
          <ac:chgData name="nataizspb@outlook.com" userId="d7e24ca68442c955" providerId="LiveId" clId="{AF9FE1B2-E6C1-1D48-9DEB-6A958CB683B0}" dt="2019-11-24T00:05:38.572" v="750" actId="1076"/>
          <ac:spMkLst>
            <pc:docMk/>
            <pc:sldMk cId="192268014" sldId="259"/>
            <ac:spMk id="19" creationId="{758590EE-9F68-AF41-B7D2-63FED5F71842}"/>
          </ac:spMkLst>
        </pc:spChg>
        <pc:spChg chg="add mod">
          <ac:chgData name="nataizspb@outlook.com" userId="d7e24ca68442c955" providerId="LiveId" clId="{AF9FE1B2-E6C1-1D48-9DEB-6A958CB683B0}" dt="2019-11-24T00:05:30.989" v="748" actId="1076"/>
          <ac:spMkLst>
            <pc:docMk/>
            <pc:sldMk cId="192268014" sldId="259"/>
            <ac:spMk id="21" creationId="{D6493FC2-2920-3E46-A1FA-E5CF1BF92043}"/>
          </ac:spMkLst>
        </pc:spChg>
        <pc:spChg chg="add mod">
          <ac:chgData name="nataizspb@outlook.com" userId="d7e24ca68442c955" providerId="LiveId" clId="{AF9FE1B2-E6C1-1D48-9DEB-6A958CB683B0}" dt="2019-11-23T20:32:01.002" v="325" actId="1076"/>
          <ac:spMkLst>
            <pc:docMk/>
            <pc:sldMk cId="192268014" sldId="259"/>
            <ac:spMk id="23" creationId="{1DB33AB3-CA56-4241-AFE2-88C892C134F1}"/>
          </ac:spMkLst>
        </pc:spChg>
        <pc:spChg chg="add mod">
          <ac:chgData name="nataizspb@outlook.com" userId="d7e24ca68442c955" providerId="LiveId" clId="{AF9FE1B2-E6C1-1D48-9DEB-6A958CB683B0}" dt="2019-11-23T20:30:06.705" v="292" actId="1076"/>
          <ac:spMkLst>
            <pc:docMk/>
            <pc:sldMk cId="192268014" sldId="259"/>
            <ac:spMk id="25" creationId="{8156BD53-4EB0-344D-8B05-FC58B0AA779A}"/>
          </ac:spMkLst>
        </pc:spChg>
        <pc:spChg chg="add mod">
          <ac:chgData name="nataizspb@outlook.com" userId="d7e24ca68442c955" providerId="LiveId" clId="{AF9FE1B2-E6C1-1D48-9DEB-6A958CB683B0}" dt="2019-11-23T20:31:29.767" v="314" actId="14100"/>
          <ac:spMkLst>
            <pc:docMk/>
            <pc:sldMk cId="192268014" sldId="259"/>
            <ac:spMk id="27" creationId="{26FD7D30-827A-8F4B-8A65-AF598E4BEC7E}"/>
          </ac:spMkLst>
        </pc:spChg>
        <pc:spChg chg="add mod">
          <ac:chgData name="nataizspb@outlook.com" userId="d7e24ca68442c955" providerId="LiveId" clId="{AF9FE1B2-E6C1-1D48-9DEB-6A958CB683B0}" dt="2019-11-24T00:06:51.742" v="764" actId="207"/>
          <ac:spMkLst>
            <pc:docMk/>
            <pc:sldMk cId="192268014" sldId="259"/>
            <ac:spMk id="29" creationId="{625D2980-BE43-564A-AD6B-75FB9305B7A5}"/>
          </ac:spMkLst>
        </pc:spChg>
        <pc:spChg chg="add del mod">
          <ac:chgData name="nataizspb@outlook.com" userId="d7e24ca68442c955" providerId="LiveId" clId="{AF9FE1B2-E6C1-1D48-9DEB-6A958CB683B0}" dt="2019-11-23T20:31:15.344" v="308" actId="21"/>
          <ac:spMkLst>
            <pc:docMk/>
            <pc:sldMk cId="192268014" sldId="259"/>
            <ac:spMk id="31" creationId="{9F776A13-8474-6E42-BCDF-72F3AB9DCFAD}"/>
          </ac:spMkLst>
        </pc:spChg>
        <pc:spChg chg="add mod">
          <ac:chgData name="nataizspb@outlook.com" userId="d7e24ca68442c955" providerId="LiveId" clId="{AF9FE1B2-E6C1-1D48-9DEB-6A958CB683B0}" dt="2019-11-23T20:31:37.669" v="315" actId="1076"/>
          <ac:spMkLst>
            <pc:docMk/>
            <pc:sldMk cId="192268014" sldId="259"/>
            <ac:spMk id="33" creationId="{083CE256-8869-D940-A415-CE00C1B65713}"/>
          </ac:spMkLst>
        </pc:spChg>
        <pc:spChg chg="add del">
          <ac:chgData name="nataizspb@outlook.com" userId="d7e24ca68442c955" providerId="LiveId" clId="{AF9FE1B2-E6C1-1D48-9DEB-6A958CB683B0}" dt="2019-11-23T20:31:49.401" v="320" actId="22"/>
          <ac:spMkLst>
            <pc:docMk/>
            <pc:sldMk cId="192268014" sldId="259"/>
            <ac:spMk id="35" creationId="{EBB720AB-34B7-B640-9EC0-2F59A86EE0C3}"/>
          </ac:spMkLst>
        </pc:spChg>
        <pc:spChg chg="add mod">
          <ac:chgData name="nataizspb@outlook.com" userId="d7e24ca68442c955" providerId="LiveId" clId="{AF9FE1B2-E6C1-1D48-9DEB-6A958CB683B0}" dt="2019-11-24T00:06:48.097" v="763" actId="207"/>
          <ac:spMkLst>
            <pc:docMk/>
            <pc:sldMk cId="192268014" sldId="259"/>
            <ac:spMk id="37" creationId="{7B65A569-4EE2-FC4F-B76F-C77F9AFF1AEB}"/>
          </ac:spMkLst>
        </pc:spChg>
      </pc:sldChg>
      <pc:sldChg chg="addSp delSp modSp new del">
        <pc:chgData name="nataizspb@outlook.com" userId="d7e24ca68442c955" providerId="LiveId" clId="{AF9FE1B2-E6C1-1D48-9DEB-6A958CB683B0}" dt="2019-11-23T19:58:40.056" v="63" actId="2696"/>
        <pc:sldMkLst>
          <pc:docMk/>
          <pc:sldMk cId="2124322343" sldId="259"/>
        </pc:sldMkLst>
        <pc:picChg chg="add del mod">
          <ac:chgData name="nataizspb@outlook.com" userId="d7e24ca68442c955" providerId="LiveId" clId="{AF9FE1B2-E6C1-1D48-9DEB-6A958CB683B0}" dt="2019-11-23T19:38:50.767" v="29" actId="21"/>
          <ac:picMkLst>
            <pc:docMk/>
            <pc:sldMk cId="2124322343" sldId="259"/>
            <ac:picMk id="4" creationId="{9A50A647-AF41-0145-B52C-83FBEA8F74E0}"/>
          </ac:picMkLst>
        </pc:picChg>
        <pc:picChg chg="add mod">
          <ac:chgData name="nataizspb@outlook.com" userId="d7e24ca68442c955" providerId="LiveId" clId="{AF9FE1B2-E6C1-1D48-9DEB-6A958CB683B0}" dt="2019-11-23T19:50:24.714" v="49" actId="1076"/>
          <ac:picMkLst>
            <pc:docMk/>
            <pc:sldMk cId="2124322343" sldId="259"/>
            <ac:picMk id="7" creationId="{B1DA9D1F-DFDE-C745-A6B4-9C13B5963C96}"/>
          </ac:picMkLst>
        </pc:picChg>
      </pc:sldChg>
      <pc:sldChg chg="addSp modSp new ord addAnim">
        <pc:chgData name="nataizspb@outlook.com" userId="d7e24ca68442c955" providerId="LiveId" clId="{AF9FE1B2-E6C1-1D48-9DEB-6A958CB683B0}" dt="2019-11-24T00:02:08.846" v="739" actId="27696"/>
        <pc:sldMkLst>
          <pc:docMk/>
          <pc:sldMk cId="4201379567" sldId="260"/>
        </pc:sldMkLst>
        <pc:picChg chg="add mod modCrop">
          <ac:chgData name="nataizspb@outlook.com" userId="d7e24ca68442c955" providerId="LiveId" clId="{AF9FE1B2-E6C1-1D48-9DEB-6A958CB683B0}" dt="2019-11-23T23:59:54.758" v="717" actId="1076"/>
          <ac:picMkLst>
            <pc:docMk/>
            <pc:sldMk cId="4201379567" sldId="260"/>
            <ac:picMk id="3" creationId="{C4540ED3-B4A5-924F-8406-3912A25C9EE1}"/>
          </ac:picMkLst>
        </pc:picChg>
        <pc:picChg chg="add ord">
          <ac:chgData name="nataizspb@outlook.com" userId="d7e24ca68442c955" providerId="LiveId" clId="{AF9FE1B2-E6C1-1D48-9DEB-6A958CB683B0}" dt="2019-11-23T23:59:50.117" v="716" actId="171"/>
          <ac:picMkLst>
            <pc:docMk/>
            <pc:sldMk cId="4201379567" sldId="260"/>
            <ac:picMk id="5" creationId="{6CC7F160-407F-9643-956B-F5005F1D7B70}"/>
          </ac:picMkLst>
        </pc:picChg>
      </pc:sldChg>
      <pc:sldChg chg="addSp delSp modSp new del">
        <pc:chgData name="nataizspb@outlook.com" userId="d7e24ca68442c955" providerId="LiveId" clId="{AF9FE1B2-E6C1-1D48-9DEB-6A958CB683B0}" dt="2019-11-23T19:58:42.124" v="64" actId="2696"/>
        <pc:sldMkLst>
          <pc:docMk/>
          <pc:sldMk cId="4250523452" sldId="260"/>
        </pc:sldMkLst>
        <pc:picChg chg="add del mod">
          <ac:chgData name="nataizspb@outlook.com" userId="d7e24ca68442c955" providerId="LiveId" clId="{AF9FE1B2-E6C1-1D48-9DEB-6A958CB683B0}" dt="2019-11-23T19:38:54.386" v="30" actId="21"/>
          <ac:picMkLst>
            <pc:docMk/>
            <pc:sldMk cId="4250523452" sldId="260"/>
            <ac:picMk id="4" creationId="{ADEFEBE7-04CF-F846-9C19-90971A653AB4}"/>
          </ac:picMkLst>
        </pc:picChg>
        <pc:picChg chg="add mod">
          <ac:chgData name="nataizspb@outlook.com" userId="d7e24ca68442c955" providerId="LiveId" clId="{AF9FE1B2-E6C1-1D48-9DEB-6A958CB683B0}" dt="2019-11-23T19:50:47.938" v="52" actId="1076"/>
          <ac:picMkLst>
            <pc:docMk/>
            <pc:sldMk cId="4250523452" sldId="260"/>
            <ac:picMk id="7" creationId="{1DA05D47-08F6-F04D-AF4F-1FE4FCDC6CFA}"/>
          </ac:picMkLst>
        </pc:picChg>
      </pc:sldChg>
      <pc:sldChg chg="addSp new del">
        <pc:chgData name="nataizspb@outlook.com" userId="d7e24ca68442c955" providerId="LiveId" clId="{AF9FE1B2-E6C1-1D48-9DEB-6A958CB683B0}" dt="2019-11-23T19:58:44.024" v="65" actId="2696"/>
        <pc:sldMkLst>
          <pc:docMk/>
          <pc:sldMk cId="2751547190" sldId="261"/>
        </pc:sldMkLst>
        <pc:picChg chg="add">
          <ac:chgData name="nataizspb@outlook.com" userId="d7e24ca68442c955" providerId="LiveId" clId="{AF9FE1B2-E6C1-1D48-9DEB-6A958CB683B0}" dt="2019-11-23T19:51:04.045" v="53" actId="22"/>
          <ac:picMkLst>
            <pc:docMk/>
            <pc:sldMk cId="2751547190" sldId="261"/>
            <ac:picMk id="4" creationId="{4CC42B71-73C2-6B43-A36D-A0B9373F3884}"/>
          </ac:picMkLst>
        </pc:picChg>
      </pc:sldChg>
      <pc:sldChg chg="addSp delSp modSp add ord">
        <pc:chgData name="nataizspb@outlook.com" userId="d7e24ca68442c955" providerId="LiveId" clId="{AF9FE1B2-E6C1-1D48-9DEB-6A958CB683B0}" dt="2019-11-23T23:03:10.979" v="630" actId="22"/>
        <pc:sldMkLst>
          <pc:docMk/>
          <pc:sldMk cId="3541201856" sldId="261"/>
        </pc:sldMkLst>
        <pc:spChg chg="add mod">
          <ac:chgData name="nataizspb@outlook.com" userId="d7e24ca68442c955" providerId="LiveId" clId="{AF9FE1B2-E6C1-1D48-9DEB-6A958CB683B0}" dt="2019-11-23T20:20:34.726" v="178" actId="207"/>
          <ac:spMkLst>
            <pc:docMk/>
            <pc:sldMk cId="3541201856" sldId="261"/>
            <ac:spMk id="2" creationId="{1E33D2D8-1E78-814D-91A6-7CE5C33B6417}"/>
          </ac:spMkLst>
        </pc:spChg>
        <pc:spChg chg="add mod">
          <ac:chgData name="nataizspb@outlook.com" userId="d7e24ca68442c955" providerId="LiveId" clId="{AF9FE1B2-E6C1-1D48-9DEB-6A958CB683B0}" dt="2019-11-23T20:20:19.173" v="176" actId="207"/>
          <ac:spMkLst>
            <pc:docMk/>
            <pc:sldMk cId="3541201856" sldId="261"/>
            <ac:spMk id="3" creationId="{B92B914C-91A1-4E44-8571-0113C7B2F0E6}"/>
          </ac:spMkLst>
        </pc:spChg>
        <pc:spChg chg="mod">
          <ac:chgData name="nataizspb@outlook.com" userId="d7e24ca68442c955" providerId="LiveId" clId="{AF9FE1B2-E6C1-1D48-9DEB-6A958CB683B0}" dt="2019-11-23T20:17:53.043" v="159" actId="20577"/>
          <ac:spMkLst>
            <pc:docMk/>
            <pc:sldMk cId="3541201856" sldId="261"/>
            <ac:spMk id="6" creationId="{DE6D4FBB-F5C7-1042-9813-812BAED1AFF9}"/>
          </ac:spMkLst>
        </pc:spChg>
        <pc:spChg chg="mod">
          <ac:chgData name="nataizspb@outlook.com" userId="d7e24ca68442c955" providerId="LiveId" clId="{AF9FE1B2-E6C1-1D48-9DEB-6A958CB683B0}" dt="2019-11-23T20:18:03.590" v="160" actId="207"/>
          <ac:spMkLst>
            <pc:docMk/>
            <pc:sldMk cId="3541201856" sldId="261"/>
            <ac:spMk id="8" creationId="{E23B5346-6DFE-8345-956A-AD5D3F1416EA}"/>
          </ac:spMkLst>
        </pc:spChg>
        <pc:spChg chg="mod">
          <ac:chgData name="nataizspb@outlook.com" userId="d7e24ca68442c955" providerId="LiveId" clId="{AF9FE1B2-E6C1-1D48-9DEB-6A958CB683B0}" dt="2019-11-23T20:20:30.008" v="177" actId="207"/>
          <ac:spMkLst>
            <pc:docMk/>
            <pc:sldMk cId="3541201856" sldId="261"/>
            <ac:spMk id="10" creationId="{44AB5C23-8AC7-E641-BB08-D29A1A282A8D}"/>
          </ac:spMkLst>
        </pc:spChg>
        <pc:spChg chg="mod">
          <ac:chgData name="nataizspb@outlook.com" userId="d7e24ca68442c955" providerId="LiveId" clId="{AF9FE1B2-E6C1-1D48-9DEB-6A958CB683B0}" dt="2019-11-23T20:20:40.932" v="179" actId="207"/>
          <ac:spMkLst>
            <pc:docMk/>
            <pc:sldMk cId="3541201856" sldId="261"/>
            <ac:spMk id="12" creationId="{53EEF088-AF1B-DE46-9F0B-3D7584B4FB74}"/>
          </ac:spMkLst>
        </pc:spChg>
        <pc:spChg chg="mod">
          <ac:chgData name="nataizspb@outlook.com" userId="d7e24ca68442c955" providerId="LiveId" clId="{AF9FE1B2-E6C1-1D48-9DEB-6A958CB683B0}" dt="2019-11-23T20:20:12.209" v="175" actId="207"/>
          <ac:spMkLst>
            <pc:docMk/>
            <pc:sldMk cId="3541201856" sldId="261"/>
            <ac:spMk id="14" creationId="{ACD49CAE-DFCB-7744-BB18-E10001F2102D}"/>
          </ac:spMkLst>
        </pc:spChg>
        <pc:picChg chg="add del mod">
          <ac:chgData name="nataizspb@outlook.com" userId="d7e24ca68442c955" providerId="LiveId" clId="{AF9FE1B2-E6C1-1D48-9DEB-6A958CB683B0}" dt="2019-11-23T23:03:10.979" v="630" actId="22"/>
          <ac:picMkLst>
            <pc:docMk/>
            <pc:sldMk cId="3541201856" sldId="261"/>
            <ac:picMk id="4" creationId="{35523455-BA4A-5349-822D-31A5FEC207F7}"/>
          </ac:picMkLst>
        </pc:picChg>
      </pc:sldChg>
      <pc:sldChg chg="modSp add ord">
        <pc:chgData name="nataizspb@outlook.com" userId="d7e24ca68442c955" providerId="LiveId" clId="{AF9FE1B2-E6C1-1D48-9DEB-6A958CB683B0}" dt="2019-11-23T20:22:24.767" v="191" actId="207"/>
        <pc:sldMkLst>
          <pc:docMk/>
          <pc:sldMk cId="583426727" sldId="262"/>
        </pc:sldMkLst>
        <pc:spChg chg="mod">
          <ac:chgData name="nataizspb@outlook.com" userId="d7e24ca68442c955" providerId="LiveId" clId="{AF9FE1B2-E6C1-1D48-9DEB-6A958CB683B0}" dt="2019-11-23T20:21:05.403" v="185" actId="20577"/>
          <ac:spMkLst>
            <pc:docMk/>
            <pc:sldMk cId="583426727" sldId="262"/>
            <ac:spMk id="6" creationId="{DE6D4FBB-F5C7-1042-9813-812BAED1AFF9}"/>
          </ac:spMkLst>
        </pc:spChg>
        <pc:spChg chg="mod">
          <ac:chgData name="nataizspb@outlook.com" userId="d7e24ca68442c955" providerId="LiveId" clId="{AF9FE1B2-E6C1-1D48-9DEB-6A958CB683B0}" dt="2019-11-23T20:21:12.495" v="186" actId="207"/>
          <ac:spMkLst>
            <pc:docMk/>
            <pc:sldMk cId="583426727" sldId="262"/>
            <ac:spMk id="8" creationId="{E23B5346-6DFE-8345-956A-AD5D3F1416EA}"/>
          </ac:spMkLst>
        </pc:spChg>
        <pc:spChg chg="mod">
          <ac:chgData name="nataizspb@outlook.com" userId="d7e24ca68442c955" providerId="LiveId" clId="{AF9FE1B2-E6C1-1D48-9DEB-6A958CB683B0}" dt="2019-11-23T20:22:06.261" v="188" actId="207"/>
          <ac:spMkLst>
            <pc:docMk/>
            <pc:sldMk cId="583426727" sldId="262"/>
            <ac:spMk id="10" creationId="{44AB5C23-8AC7-E641-BB08-D29A1A282A8D}"/>
          </ac:spMkLst>
        </pc:spChg>
        <pc:spChg chg="mod">
          <ac:chgData name="nataizspb@outlook.com" userId="d7e24ca68442c955" providerId="LiveId" clId="{AF9FE1B2-E6C1-1D48-9DEB-6A958CB683B0}" dt="2019-11-23T20:22:24.767" v="191" actId="207"/>
          <ac:spMkLst>
            <pc:docMk/>
            <pc:sldMk cId="583426727" sldId="262"/>
            <ac:spMk id="12" creationId="{53EEF088-AF1B-DE46-9F0B-3D7584B4FB74}"/>
          </ac:spMkLst>
        </pc:spChg>
        <pc:spChg chg="mod">
          <ac:chgData name="nataizspb@outlook.com" userId="d7e24ca68442c955" providerId="LiveId" clId="{AF9FE1B2-E6C1-1D48-9DEB-6A958CB683B0}" dt="2019-11-23T20:21:55.875" v="187" actId="207"/>
          <ac:spMkLst>
            <pc:docMk/>
            <pc:sldMk cId="583426727" sldId="262"/>
            <ac:spMk id="14" creationId="{ACD49CAE-DFCB-7744-BB18-E10001F2102D}"/>
          </ac:spMkLst>
        </pc:spChg>
      </pc:sldChg>
      <pc:sldChg chg="addSp new del">
        <pc:chgData name="nataizspb@outlook.com" userId="d7e24ca68442c955" providerId="LiveId" clId="{AF9FE1B2-E6C1-1D48-9DEB-6A958CB683B0}" dt="2019-11-23T19:58:45.874" v="66" actId="2696"/>
        <pc:sldMkLst>
          <pc:docMk/>
          <pc:sldMk cId="2219508739" sldId="262"/>
        </pc:sldMkLst>
        <pc:picChg chg="add">
          <ac:chgData name="nataizspb@outlook.com" userId="d7e24ca68442c955" providerId="LiveId" clId="{AF9FE1B2-E6C1-1D48-9DEB-6A958CB683B0}" dt="2019-11-23T19:51:25.133" v="54" actId="22"/>
          <ac:picMkLst>
            <pc:docMk/>
            <pc:sldMk cId="2219508739" sldId="262"/>
            <ac:picMk id="4" creationId="{F6410673-662F-8D47-905F-C60D99AC0714}"/>
          </ac:picMkLst>
        </pc:picChg>
      </pc:sldChg>
      <pc:sldChg chg="addSp modSp new del">
        <pc:chgData name="nataizspb@outlook.com" userId="d7e24ca68442c955" providerId="LiveId" clId="{AF9FE1B2-E6C1-1D48-9DEB-6A958CB683B0}" dt="2019-11-23T19:58:47.649" v="67" actId="2696"/>
        <pc:sldMkLst>
          <pc:docMk/>
          <pc:sldMk cId="3440842691" sldId="263"/>
        </pc:sldMkLst>
        <pc:spChg chg="add mod">
          <ac:chgData name="nataizspb@outlook.com" userId="d7e24ca68442c955" providerId="LiveId" clId="{AF9FE1B2-E6C1-1D48-9DEB-6A958CB683B0}" dt="2019-11-23T19:52:37.554" v="59" actId="1076"/>
          <ac:spMkLst>
            <pc:docMk/>
            <pc:sldMk cId="3440842691" sldId="263"/>
            <ac:spMk id="6" creationId="{D60A3A47-9583-5749-907B-6359D16649E1}"/>
          </ac:spMkLst>
        </pc:spChg>
        <pc:picChg chg="add">
          <ac:chgData name="nataizspb@outlook.com" userId="d7e24ca68442c955" providerId="LiveId" clId="{AF9FE1B2-E6C1-1D48-9DEB-6A958CB683B0}" dt="2019-11-23T19:52:18.610" v="55" actId="22"/>
          <ac:picMkLst>
            <pc:docMk/>
            <pc:sldMk cId="3440842691" sldId="263"/>
            <ac:picMk id="4" creationId="{F566193E-58D2-AD45-A005-EEDF5D254B14}"/>
          </ac:picMkLst>
        </pc:picChg>
      </pc:sldChg>
      <pc:sldChg chg="modSp add ord">
        <pc:chgData name="nataizspb@outlook.com" userId="d7e24ca68442c955" providerId="LiveId" clId="{AF9FE1B2-E6C1-1D48-9DEB-6A958CB683B0}" dt="2019-11-24T00:04:24.507" v="740" actId="207"/>
        <pc:sldMkLst>
          <pc:docMk/>
          <pc:sldMk cId="4085635926" sldId="263"/>
        </pc:sldMkLst>
        <pc:spChg chg="mod">
          <ac:chgData name="nataizspb@outlook.com" userId="d7e24ca68442c955" providerId="LiveId" clId="{AF9FE1B2-E6C1-1D48-9DEB-6A958CB683B0}" dt="2019-11-24T00:04:24.507" v="740" actId="207"/>
          <ac:spMkLst>
            <pc:docMk/>
            <pc:sldMk cId="4085635926" sldId="263"/>
            <ac:spMk id="2" creationId="{1E33D2D8-1E78-814D-91A6-7CE5C33B6417}"/>
          </ac:spMkLst>
        </pc:spChg>
        <pc:spChg chg="mod">
          <ac:chgData name="nataizspb@outlook.com" userId="d7e24ca68442c955" providerId="LiveId" clId="{AF9FE1B2-E6C1-1D48-9DEB-6A958CB683B0}" dt="2019-11-23T20:22:52.312" v="200" actId="20577"/>
          <ac:spMkLst>
            <pc:docMk/>
            <pc:sldMk cId="4085635926" sldId="263"/>
            <ac:spMk id="6" creationId="{DE6D4FBB-F5C7-1042-9813-812BAED1AFF9}"/>
          </ac:spMkLst>
        </pc:spChg>
        <pc:spChg chg="mod">
          <ac:chgData name="nataizspb@outlook.com" userId="d7e24ca68442c955" providerId="LiveId" clId="{AF9FE1B2-E6C1-1D48-9DEB-6A958CB683B0}" dt="2019-11-23T20:22:59.841" v="201" actId="207"/>
          <ac:spMkLst>
            <pc:docMk/>
            <pc:sldMk cId="4085635926" sldId="263"/>
            <ac:spMk id="8" creationId="{E23B5346-6DFE-8345-956A-AD5D3F1416EA}"/>
          </ac:spMkLst>
        </pc:spChg>
        <pc:spChg chg="mod">
          <ac:chgData name="nataizspb@outlook.com" userId="d7e24ca68442c955" providerId="LiveId" clId="{AF9FE1B2-E6C1-1D48-9DEB-6A958CB683B0}" dt="2019-11-23T20:24:09.306" v="213" actId="1076"/>
          <ac:spMkLst>
            <pc:docMk/>
            <pc:sldMk cId="4085635926" sldId="263"/>
            <ac:spMk id="10" creationId="{44AB5C23-8AC7-E641-BB08-D29A1A282A8D}"/>
          </ac:spMkLst>
        </pc:spChg>
        <pc:spChg chg="mod">
          <ac:chgData name="nataizspb@outlook.com" userId="d7e24ca68442c955" providerId="LiveId" clId="{AF9FE1B2-E6C1-1D48-9DEB-6A958CB683B0}" dt="2019-11-23T20:23:52.643" v="209" actId="1076"/>
          <ac:spMkLst>
            <pc:docMk/>
            <pc:sldMk cId="4085635926" sldId="263"/>
            <ac:spMk id="12" creationId="{53EEF088-AF1B-DE46-9F0B-3D7584B4FB74}"/>
          </ac:spMkLst>
        </pc:spChg>
        <pc:spChg chg="mod">
          <ac:chgData name="nataizspb@outlook.com" userId="d7e24ca68442c955" providerId="LiveId" clId="{AF9FE1B2-E6C1-1D48-9DEB-6A958CB683B0}" dt="2019-11-23T20:24:06.272" v="212" actId="1076"/>
          <ac:spMkLst>
            <pc:docMk/>
            <pc:sldMk cId="4085635926" sldId="263"/>
            <ac:spMk id="14" creationId="{ACD49CAE-DFCB-7744-BB18-E10001F2102D}"/>
          </ac:spMkLst>
        </pc:spChg>
      </pc:sldChg>
      <pc:sldChg chg="addSp modSp new ord addAnim delAnim">
        <pc:chgData name="nataizspb@outlook.com" userId="d7e24ca68442c955" providerId="LiveId" clId="{AF9FE1B2-E6C1-1D48-9DEB-6A958CB683B0}" dt="2019-11-24T00:01:51.555" v="736" actId="27696"/>
        <pc:sldMkLst>
          <pc:docMk/>
          <pc:sldMk cId="4075744288" sldId="264"/>
        </pc:sldMkLst>
        <pc:picChg chg="add mod modCrop">
          <ac:chgData name="nataizspb@outlook.com" userId="d7e24ca68442c955" providerId="LiveId" clId="{AF9FE1B2-E6C1-1D48-9DEB-6A958CB683B0}" dt="2019-11-23T23:21:19.942" v="642" actId="14100"/>
          <ac:picMkLst>
            <pc:docMk/>
            <pc:sldMk cId="4075744288" sldId="264"/>
            <ac:picMk id="3" creationId="{FA8A04A5-35B6-374B-8FD9-EC0BEFEB21C1}"/>
          </ac:picMkLst>
        </pc:picChg>
        <pc:picChg chg="add ord">
          <ac:chgData name="nataizspb@outlook.com" userId="d7e24ca68442c955" providerId="LiveId" clId="{AF9FE1B2-E6C1-1D48-9DEB-6A958CB683B0}" dt="2019-11-23T23:21:14.767" v="641" actId="171"/>
          <ac:picMkLst>
            <pc:docMk/>
            <pc:sldMk cId="4075744288" sldId="264"/>
            <ac:picMk id="5" creationId="{98B0B7CA-834E-6D49-9A8B-3FC44AFA0F0D}"/>
          </ac:picMkLst>
        </pc:picChg>
      </pc:sldChg>
      <pc:sldChg chg="addSp delSp modSp new ord addAnim">
        <pc:chgData name="nataizspb@outlook.com" userId="d7e24ca68442c955" providerId="LiveId" clId="{AF9FE1B2-E6C1-1D48-9DEB-6A958CB683B0}" dt="2019-11-24T00:01:56.942" v="737" actId="27696"/>
        <pc:sldMkLst>
          <pc:docMk/>
          <pc:sldMk cId="2149512149" sldId="265"/>
        </pc:sldMkLst>
        <pc:picChg chg="add del mod modCrop">
          <ac:chgData name="nataizspb@outlook.com" userId="d7e24ca68442c955" providerId="LiveId" clId="{AF9FE1B2-E6C1-1D48-9DEB-6A958CB683B0}" dt="2019-11-23T23:03:12.980" v="631" actId="21"/>
          <ac:picMkLst>
            <pc:docMk/>
            <pc:sldMk cId="2149512149" sldId="265"/>
            <ac:picMk id="3" creationId="{F4FFA78B-C757-AC4E-9D68-2180B3533E4B}"/>
          </ac:picMkLst>
        </pc:picChg>
        <pc:picChg chg="add ord">
          <ac:chgData name="nataizspb@outlook.com" userId="d7e24ca68442c955" providerId="LiveId" clId="{AF9FE1B2-E6C1-1D48-9DEB-6A958CB683B0}" dt="2019-11-23T23:21:29.144" v="644" actId="171"/>
          <ac:picMkLst>
            <pc:docMk/>
            <pc:sldMk cId="2149512149" sldId="265"/>
            <ac:picMk id="5" creationId="{60CBFB34-5190-484C-99C7-464CF96F6585}"/>
          </ac:picMkLst>
        </pc:picChg>
      </pc:sldChg>
      <pc:sldChg chg="addSp modSp new addAnim">
        <pc:chgData name="nataizspb@outlook.com" userId="d7e24ca68442c955" providerId="LiveId" clId="{AF9FE1B2-E6C1-1D48-9DEB-6A958CB683B0}" dt="2019-11-24T00:02:03.700" v="738" actId="27696"/>
        <pc:sldMkLst>
          <pc:docMk/>
          <pc:sldMk cId="4021615660" sldId="266"/>
        </pc:sldMkLst>
        <pc:picChg chg="add mod modCrop">
          <ac:chgData name="nataizspb@outlook.com" userId="d7e24ca68442c955" providerId="LiveId" clId="{AF9FE1B2-E6C1-1D48-9DEB-6A958CB683B0}" dt="2019-11-23T23:21:43.379" v="648" actId="1076"/>
          <ac:picMkLst>
            <pc:docMk/>
            <pc:sldMk cId="4021615660" sldId="266"/>
            <ac:picMk id="3" creationId="{FCEA4DD3-DB89-784B-A9E5-7B3728018975}"/>
          </ac:picMkLst>
        </pc:picChg>
        <pc:picChg chg="add ord">
          <ac:chgData name="nataizspb@outlook.com" userId="d7e24ca68442c955" providerId="LiveId" clId="{AF9FE1B2-E6C1-1D48-9DEB-6A958CB683B0}" dt="2019-11-23T23:21:37.503" v="646" actId="171"/>
          <ac:picMkLst>
            <pc:docMk/>
            <pc:sldMk cId="4021615660" sldId="266"/>
            <ac:picMk id="5" creationId="{93A1D27B-9A3D-4646-A086-FBFC70EFF026}"/>
          </ac:picMkLst>
        </pc:picChg>
      </pc:sldChg>
      <pc:sldChg chg="addSp modSp new ord addAnim">
        <pc:chgData name="nataizspb@outlook.com" userId="d7e24ca68442c955" providerId="LiveId" clId="{AF9FE1B2-E6C1-1D48-9DEB-6A958CB683B0}" dt="2019-11-23T23:57:14.698" v="695" actId="27696"/>
        <pc:sldMkLst>
          <pc:docMk/>
          <pc:sldMk cId="1670367497" sldId="267"/>
        </pc:sldMkLst>
        <pc:spChg chg="add mod">
          <ac:chgData name="nataizspb@outlook.com" userId="d7e24ca68442c955" providerId="LiveId" clId="{AF9FE1B2-E6C1-1D48-9DEB-6A958CB683B0}" dt="2019-11-23T22:40:25.167" v="529" actId="207"/>
          <ac:spMkLst>
            <pc:docMk/>
            <pc:sldMk cId="1670367497" sldId="267"/>
            <ac:spMk id="4" creationId="{96B65156-51F8-424A-9454-A1C507CDA456}"/>
          </ac:spMkLst>
        </pc:spChg>
        <pc:spChg chg="add mod">
          <ac:chgData name="nataizspb@outlook.com" userId="d7e24ca68442c955" providerId="LiveId" clId="{AF9FE1B2-E6C1-1D48-9DEB-6A958CB683B0}" dt="2019-11-23T22:40:22.068" v="528" actId="207"/>
          <ac:spMkLst>
            <pc:docMk/>
            <pc:sldMk cId="1670367497" sldId="267"/>
            <ac:spMk id="6" creationId="{9BDFA21D-A546-2145-B629-29CA2E657DDB}"/>
          </ac:spMkLst>
        </pc:spChg>
        <pc:spChg chg="add mod">
          <ac:chgData name="nataizspb@outlook.com" userId="d7e24ca68442c955" providerId="LiveId" clId="{AF9FE1B2-E6C1-1D48-9DEB-6A958CB683B0}" dt="2019-11-23T22:40:55.414" v="535" actId="207"/>
          <ac:spMkLst>
            <pc:docMk/>
            <pc:sldMk cId="1670367497" sldId="267"/>
            <ac:spMk id="7" creationId="{2C94538B-DED6-954A-9ED7-2A0710F21B2C}"/>
          </ac:spMkLst>
        </pc:spChg>
        <pc:picChg chg="add mod">
          <ac:chgData name="nataizspb@outlook.com" userId="d7e24ca68442c955" providerId="LiveId" clId="{AF9FE1B2-E6C1-1D48-9DEB-6A958CB683B0}" dt="2019-11-23T22:41:11.414" v="539" actId="1076"/>
          <ac:picMkLst>
            <pc:docMk/>
            <pc:sldMk cId="1670367497" sldId="267"/>
            <ac:picMk id="3" creationId="{B8009BF1-E73B-A849-8343-090380C1CC60}"/>
          </ac:picMkLst>
        </pc:picChg>
      </pc:sldChg>
      <pc:sldChg chg="addSp delSp modSp add addAnim delAnim modAnim">
        <pc:chgData name="nataizspb@outlook.com" userId="d7e24ca68442c955" providerId="LiveId" clId="{AF9FE1B2-E6C1-1D48-9DEB-6A958CB683B0}" dt="2019-11-23T23:57:57.394" v="701" actId="27700"/>
        <pc:sldMkLst>
          <pc:docMk/>
          <pc:sldMk cId="2989796436" sldId="268"/>
        </pc:sldMkLst>
        <pc:spChg chg="add del">
          <ac:chgData name="nataizspb@outlook.com" userId="d7e24ca68442c955" providerId="LiveId" clId="{AF9FE1B2-E6C1-1D48-9DEB-6A958CB683B0}" dt="2019-11-23T22:46:52.303" v="542" actId="1131"/>
          <ac:spMkLst>
            <pc:docMk/>
            <pc:sldMk cId="2989796436" sldId="268"/>
            <ac:spMk id="2" creationId="{93A9566F-13E2-9E4A-9B3C-0244FBC4F55F}"/>
          </ac:spMkLst>
        </pc:spChg>
        <pc:spChg chg="add del mod">
          <ac:chgData name="nataizspb@outlook.com" userId="d7e24ca68442c955" providerId="LiveId" clId="{AF9FE1B2-E6C1-1D48-9DEB-6A958CB683B0}" dt="2019-11-23T22:47:48.055" v="555" actId="21"/>
          <ac:spMkLst>
            <pc:docMk/>
            <pc:sldMk cId="2989796436" sldId="268"/>
            <ac:spMk id="3" creationId="{77FA4517-5752-2749-A215-06AACB24F8EA}"/>
          </ac:spMkLst>
        </pc:spChg>
        <pc:spChg chg="add mod">
          <ac:chgData name="nataizspb@outlook.com" userId="d7e24ca68442c955" providerId="LiveId" clId="{AF9FE1B2-E6C1-1D48-9DEB-6A958CB683B0}" dt="2019-11-23T23:19:56.651" v="638" actId="14100"/>
          <ac:spMkLst>
            <pc:docMk/>
            <pc:sldMk cId="2989796436" sldId="268"/>
            <ac:spMk id="4" creationId="{3581C3A4-6497-364C-8547-66C824E58E6E}"/>
          </ac:spMkLst>
        </pc:spChg>
        <pc:spChg chg="add mod">
          <ac:chgData name="nataizspb@outlook.com" userId="d7e24ca68442c955" providerId="LiveId" clId="{AF9FE1B2-E6C1-1D48-9DEB-6A958CB683B0}" dt="2019-11-23T23:20:03.630" v="639" actId="14100"/>
          <ac:spMkLst>
            <pc:docMk/>
            <pc:sldMk cId="2989796436" sldId="268"/>
            <ac:spMk id="5" creationId="{522FD110-8031-F24F-9594-419D75978F73}"/>
          </ac:spMkLst>
        </pc:spChg>
        <pc:spChg chg="mod">
          <ac:chgData name="nataizspb@outlook.com" userId="d7e24ca68442c955" providerId="LiveId" clId="{AF9FE1B2-E6C1-1D48-9DEB-6A958CB683B0}" dt="2019-11-23T22:49:07.194" v="575" actId="1076"/>
          <ac:spMkLst>
            <pc:docMk/>
            <pc:sldMk cId="2989796436" sldId="268"/>
            <ac:spMk id="10" creationId="{5F5692F9-1AA0-B24B-A9F4-989A763411D3}"/>
          </ac:spMkLst>
        </pc:spChg>
        <pc:picChg chg="mod">
          <ac:chgData name="nataizspb@outlook.com" userId="d7e24ca68442c955" providerId="LiveId" clId="{AF9FE1B2-E6C1-1D48-9DEB-6A958CB683B0}" dt="2019-11-23T22:48:57.353" v="572" actId="1076"/>
          <ac:picMkLst>
            <pc:docMk/>
            <pc:sldMk cId="2989796436" sldId="268"/>
            <ac:picMk id="8" creationId="{D14D2486-9D51-924B-9567-EDD07E5B578E}"/>
          </ac:picMkLst>
        </pc:picChg>
      </pc:sldChg>
      <pc:sldChg chg="delSp modSp add ord addAnim modAnim">
        <pc:chgData name="nataizspb@outlook.com" userId="d7e24ca68442c955" providerId="LiveId" clId="{AF9FE1B2-E6C1-1D48-9DEB-6A958CB683B0}" dt="2019-11-23T23:58:12.219" v="703" actId="27700"/>
        <pc:sldMkLst>
          <pc:docMk/>
          <pc:sldMk cId="2752175006" sldId="269"/>
        </pc:sldMkLst>
        <pc:spChg chg="mod">
          <ac:chgData name="nataizspb@outlook.com" userId="d7e24ca68442c955" providerId="LiveId" clId="{AF9FE1B2-E6C1-1D48-9DEB-6A958CB683B0}" dt="2019-11-23T23:19:38.733" v="633" actId="14100"/>
          <ac:spMkLst>
            <pc:docMk/>
            <pc:sldMk cId="2752175006" sldId="269"/>
            <ac:spMk id="4" creationId="{3581C3A4-6497-364C-8547-66C824E58E6E}"/>
          </ac:spMkLst>
        </pc:spChg>
        <pc:spChg chg="del">
          <ac:chgData name="nataizspb@outlook.com" userId="d7e24ca68442c955" providerId="LiveId" clId="{AF9FE1B2-E6C1-1D48-9DEB-6A958CB683B0}" dt="2019-11-23T22:50:50.169" v="598" actId="21"/>
          <ac:spMkLst>
            <pc:docMk/>
            <pc:sldMk cId="2752175006" sldId="269"/>
            <ac:spMk id="5" creationId="{522FD110-8031-F24F-9594-419D75978F73}"/>
          </ac:spMkLst>
        </pc:spChg>
        <pc:picChg chg="mod">
          <ac:chgData name="nataizspb@outlook.com" userId="d7e24ca68442c955" providerId="LiveId" clId="{AF9FE1B2-E6C1-1D48-9DEB-6A958CB683B0}" dt="2019-11-23T22:50:57.109" v="600" actId="1076"/>
          <ac:picMkLst>
            <pc:docMk/>
            <pc:sldMk cId="2752175006" sldId="269"/>
            <ac:picMk id="8" creationId="{D14D2486-9D51-924B-9567-EDD07E5B578E}"/>
          </ac:picMkLst>
        </pc:picChg>
      </pc:sldChg>
      <pc:sldChg chg="new del">
        <pc:chgData name="nataizspb@outlook.com" userId="d7e24ca68442c955" providerId="LiveId" clId="{AF9FE1B2-E6C1-1D48-9DEB-6A958CB683B0}" dt="2019-11-23T22:58:31.837" v="624" actId="21"/>
        <pc:sldMkLst>
          <pc:docMk/>
          <pc:sldMk cId="1216389848" sldId="270"/>
        </pc:sldMkLst>
      </pc:sldChg>
      <pc:sldChg chg="addSp delSp modSp add addAnim modAnim">
        <pc:chgData name="nataizspb@outlook.com" userId="d7e24ca68442c955" providerId="LiveId" clId="{AF9FE1B2-E6C1-1D48-9DEB-6A958CB683B0}" dt="2019-11-23T23:58:39.449" v="709" actId="27700"/>
        <pc:sldMkLst>
          <pc:docMk/>
          <pc:sldMk cId="1149325286" sldId="271"/>
        </pc:sldMkLst>
        <pc:spChg chg="add mod">
          <ac:chgData name="nataizspb@outlook.com" userId="d7e24ca68442c955" providerId="LiveId" clId="{AF9FE1B2-E6C1-1D48-9DEB-6A958CB683B0}" dt="2019-11-23T22:54:36.233" v="620" actId="207"/>
          <ac:spMkLst>
            <pc:docMk/>
            <pc:sldMk cId="1149325286" sldId="271"/>
            <ac:spMk id="2" creationId="{F975A21C-F861-8D40-AD1A-A71C21FAA20E}"/>
          </ac:spMkLst>
        </pc:spChg>
        <pc:spChg chg="add mod">
          <ac:chgData name="nataizspb@outlook.com" userId="d7e24ca68442c955" providerId="LiveId" clId="{AF9FE1B2-E6C1-1D48-9DEB-6A958CB683B0}" dt="2019-11-23T22:54:18.549" v="616" actId="1076"/>
          <ac:spMkLst>
            <pc:docMk/>
            <pc:sldMk cId="1149325286" sldId="271"/>
            <ac:spMk id="3" creationId="{D8FFABFA-944D-CA46-9F01-182A0B32A4F6}"/>
          </ac:spMkLst>
        </pc:spChg>
        <pc:spChg chg="del">
          <ac:chgData name="nataizspb@outlook.com" userId="d7e24ca68442c955" providerId="LiveId" clId="{AF9FE1B2-E6C1-1D48-9DEB-6A958CB683B0}" dt="2019-11-23T22:53:39.821" v="603" actId="21"/>
          <ac:spMkLst>
            <pc:docMk/>
            <pc:sldMk cId="1149325286" sldId="271"/>
            <ac:spMk id="4" creationId="{3581C3A4-6497-364C-8547-66C824E58E6E}"/>
          </ac:spMkLst>
        </pc:spChg>
        <pc:spChg chg="add mod">
          <ac:chgData name="nataizspb@outlook.com" userId="d7e24ca68442c955" providerId="LiveId" clId="{AF9FE1B2-E6C1-1D48-9DEB-6A958CB683B0}" dt="2019-11-23T22:54:45.272" v="621" actId="207"/>
          <ac:spMkLst>
            <pc:docMk/>
            <pc:sldMk cId="1149325286" sldId="271"/>
            <ac:spMk id="5" creationId="{727FB6B3-8EDA-034B-9A42-94819960D4CA}"/>
          </ac:spMkLst>
        </pc:spChg>
        <pc:spChg chg="mod">
          <ac:chgData name="nataizspb@outlook.com" userId="d7e24ca68442c955" providerId="LiveId" clId="{AF9FE1B2-E6C1-1D48-9DEB-6A958CB683B0}" dt="2019-11-23T22:54:54.514" v="623" actId="14100"/>
          <ac:spMkLst>
            <pc:docMk/>
            <pc:sldMk cId="1149325286" sldId="271"/>
            <ac:spMk id="10" creationId="{5F5692F9-1AA0-B24B-A9F4-989A763411D3}"/>
          </ac:spMkLst>
        </pc:spChg>
        <pc:picChg chg="mod">
          <ac:chgData name="nataizspb@outlook.com" userId="d7e24ca68442c955" providerId="LiveId" clId="{AF9FE1B2-E6C1-1D48-9DEB-6A958CB683B0}" dt="2019-11-23T22:53:46.919" v="605" actId="14100"/>
          <ac:picMkLst>
            <pc:docMk/>
            <pc:sldMk cId="1149325286" sldId="271"/>
            <ac:picMk id="8" creationId="{D14D2486-9D51-924B-9567-EDD07E5B578E}"/>
          </ac:picMkLst>
        </pc:picChg>
      </pc:sldChg>
      <pc:sldChg chg="add">
        <pc:chgData name="nataizspb@outlook.com" userId="d7e24ca68442c955" providerId="LiveId" clId="{AF9FE1B2-E6C1-1D48-9DEB-6A958CB683B0}" dt="2019-11-23T23:15:57.227" v="632" actId="22"/>
        <pc:sldMkLst>
          <pc:docMk/>
          <pc:sldMk cId="781282927" sldId="272"/>
        </pc:sldMkLst>
      </pc:sldChg>
      <pc:sldMasterChg chg="modSp modSldLayout">
        <pc:chgData name="nataizspb@outlook.com" userId="d7e24ca68442c955" providerId="LiveId" clId="{AF9FE1B2-E6C1-1D48-9DEB-6A958CB683B0}" dt="2019-11-23T17:41:19.456" v="4" actId="26743"/>
        <pc:sldMasterMkLst>
          <pc:docMk/>
          <pc:sldMasterMk cId="3154979492" sldId="2147483648"/>
        </pc:sldMasterMkLst>
        <pc:spChg chg="mod">
          <ac:chgData name="nataizspb@outlook.com" userId="d7e24ca68442c955" providerId="LiveId" clId="{AF9FE1B2-E6C1-1D48-9DEB-6A958CB683B0}" dt="2019-11-23T17:41:19.456" v="4" actId="26743"/>
          <ac:spMkLst>
            <pc:docMk/>
            <pc:sldMasterMk cId="3154979492" sldId="2147483648"/>
            <ac:spMk id="2" creationId="{00000000-0000-0000-0000-000000000000}"/>
          </ac:spMkLst>
        </pc:spChg>
        <pc:spChg chg="mod">
          <ac:chgData name="nataizspb@outlook.com" userId="d7e24ca68442c955" providerId="LiveId" clId="{AF9FE1B2-E6C1-1D48-9DEB-6A958CB683B0}" dt="2019-11-23T17:41:19.456" v="4" actId="26743"/>
          <ac:spMkLst>
            <pc:docMk/>
            <pc:sldMasterMk cId="3154979492" sldId="2147483648"/>
            <ac:spMk id="3" creationId="{00000000-0000-0000-0000-000000000000}"/>
          </ac:spMkLst>
        </pc:spChg>
        <pc:spChg chg="mod">
          <ac:chgData name="nataizspb@outlook.com" userId="d7e24ca68442c955" providerId="LiveId" clId="{AF9FE1B2-E6C1-1D48-9DEB-6A958CB683B0}" dt="2019-11-23T17:41:19.456" v="4" actId="26743"/>
          <ac:spMkLst>
            <pc:docMk/>
            <pc:sldMasterMk cId="3154979492" sldId="2147483648"/>
            <ac:spMk id="4" creationId="{00000000-0000-0000-0000-000000000000}"/>
          </ac:spMkLst>
        </pc:spChg>
        <pc:spChg chg="mod">
          <ac:chgData name="nataizspb@outlook.com" userId="d7e24ca68442c955" providerId="LiveId" clId="{AF9FE1B2-E6C1-1D48-9DEB-6A958CB683B0}" dt="2019-11-23T17:41:19.456" v="4" actId="26743"/>
          <ac:spMkLst>
            <pc:docMk/>
            <pc:sldMasterMk cId="3154979492" sldId="2147483648"/>
            <ac:spMk id="5" creationId="{00000000-0000-0000-0000-000000000000}"/>
          </ac:spMkLst>
        </pc:spChg>
        <pc:spChg chg="mod">
          <ac:chgData name="nataizspb@outlook.com" userId="d7e24ca68442c955" providerId="LiveId" clId="{AF9FE1B2-E6C1-1D48-9DEB-6A958CB683B0}" dt="2019-11-23T17:41:19.456" v="4" actId="26743"/>
          <ac:spMkLst>
            <pc:docMk/>
            <pc:sldMasterMk cId="3154979492" sldId="2147483648"/>
            <ac:spMk id="6" creationId="{00000000-0000-0000-0000-000000000000}"/>
          </ac:spMkLst>
        </pc:spChg>
        <pc:sldLayoutChg chg="modSp">
          <pc:chgData name="nataizspb@outlook.com" userId="d7e24ca68442c955" providerId="LiveId" clId="{AF9FE1B2-E6C1-1D48-9DEB-6A958CB683B0}" dt="2019-11-23T17:41:19.456" v="4" actId="26743"/>
          <pc:sldLayoutMkLst>
            <pc:docMk/>
            <pc:sldMasterMk cId="3154979492" sldId="2147483648"/>
            <pc:sldLayoutMk cId="161079921" sldId="2147483649"/>
          </pc:sldLayoutMkLst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161079921" sldId="2147483649"/>
              <ac:spMk id="2" creationId="{00000000-0000-0000-0000-000000000000}"/>
            </ac:spMkLst>
          </pc:spChg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161079921" sldId="2147483649"/>
              <ac:spMk id="3" creationId="{00000000-0000-0000-0000-000000000000}"/>
            </ac:spMkLst>
          </pc:spChg>
        </pc:sldLayoutChg>
        <pc:sldLayoutChg chg="modSp">
          <pc:chgData name="nataizspb@outlook.com" userId="d7e24ca68442c955" providerId="LiveId" clId="{AF9FE1B2-E6C1-1D48-9DEB-6A958CB683B0}" dt="2019-11-23T17:41:19.456" v="4" actId="26743"/>
          <pc:sldLayoutMkLst>
            <pc:docMk/>
            <pc:sldMasterMk cId="3154979492" sldId="2147483648"/>
            <pc:sldLayoutMk cId="4076369896" sldId="2147483651"/>
          </pc:sldLayoutMkLst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4076369896" sldId="2147483651"/>
              <ac:spMk id="2" creationId="{00000000-0000-0000-0000-000000000000}"/>
            </ac:spMkLst>
          </pc:spChg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4076369896" sldId="2147483651"/>
              <ac:spMk id="3" creationId="{00000000-0000-0000-0000-000000000000}"/>
            </ac:spMkLst>
          </pc:spChg>
        </pc:sldLayoutChg>
        <pc:sldLayoutChg chg="modSp">
          <pc:chgData name="nataizspb@outlook.com" userId="d7e24ca68442c955" providerId="LiveId" clId="{AF9FE1B2-E6C1-1D48-9DEB-6A958CB683B0}" dt="2019-11-23T17:41:19.456" v="4" actId="26743"/>
          <pc:sldLayoutMkLst>
            <pc:docMk/>
            <pc:sldMasterMk cId="3154979492" sldId="2147483648"/>
            <pc:sldLayoutMk cId="2625762208" sldId="2147483652"/>
          </pc:sldLayoutMkLst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2625762208" sldId="2147483652"/>
              <ac:spMk id="3" creationId="{00000000-0000-0000-0000-000000000000}"/>
            </ac:spMkLst>
          </pc:spChg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2625762208" sldId="2147483652"/>
              <ac:spMk id="4" creationId="{00000000-0000-0000-0000-000000000000}"/>
            </ac:spMkLst>
          </pc:spChg>
        </pc:sldLayoutChg>
        <pc:sldLayoutChg chg="modSp">
          <pc:chgData name="nataizspb@outlook.com" userId="d7e24ca68442c955" providerId="LiveId" clId="{AF9FE1B2-E6C1-1D48-9DEB-6A958CB683B0}" dt="2019-11-23T17:41:19.456" v="4" actId="26743"/>
          <pc:sldLayoutMkLst>
            <pc:docMk/>
            <pc:sldMasterMk cId="3154979492" sldId="2147483648"/>
            <pc:sldLayoutMk cId="188002762" sldId="2147483653"/>
          </pc:sldLayoutMkLst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188002762" sldId="2147483653"/>
              <ac:spMk id="2" creationId="{00000000-0000-0000-0000-000000000000}"/>
            </ac:spMkLst>
          </pc:spChg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188002762" sldId="2147483653"/>
              <ac:spMk id="3" creationId="{00000000-0000-0000-0000-000000000000}"/>
            </ac:spMkLst>
          </pc:spChg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188002762" sldId="2147483653"/>
              <ac:spMk id="4" creationId="{00000000-0000-0000-0000-000000000000}"/>
            </ac:spMkLst>
          </pc:spChg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188002762" sldId="2147483653"/>
              <ac:spMk id="5" creationId="{00000000-0000-0000-0000-000000000000}"/>
            </ac:spMkLst>
          </pc:spChg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188002762" sldId="2147483653"/>
              <ac:spMk id="6" creationId="{00000000-0000-0000-0000-000000000000}"/>
            </ac:spMkLst>
          </pc:spChg>
        </pc:sldLayoutChg>
        <pc:sldLayoutChg chg="modSp">
          <pc:chgData name="nataizspb@outlook.com" userId="d7e24ca68442c955" providerId="LiveId" clId="{AF9FE1B2-E6C1-1D48-9DEB-6A958CB683B0}" dt="2019-11-23T17:41:19.456" v="4" actId="26743"/>
          <pc:sldLayoutMkLst>
            <pc:docMk/>
            <pc:sldMasterMk cId="3154979492" sldId="2147483648"/>
            <pc:sldLayoutMk cId="3665695281" sldId="2147483656"/>
          </pc:sldLayoutMkLst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3665695281" sldId="2147483656"/>
              <ac:spMk id="2" creationId="{00000000-0000-0000-0000-000000000000}"/>
            </ac:spMkLst>
          </pc:spChg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3665695281" sldId="2147483656"/>
              <ac:spMk id="3" creationId="{00000000-0000-0000-0000-000000000000}"/>
            </ac:spMkLst>
          </pc:spChg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3665695281" sldId="2147483656"/>
              <ac:spMk id="4" creationId="{00000000-0000-0000-0000-000000000000}"/>
            </ac:spMkLst>
          </pc:spChg>
        </pc:sldLayoutChg>
        <pc:sldLayoutChg chg="modSp">
          <pc:chgData name="nataizspb@outlook.com" userId="d7e24ca68442c955" providerId="LiveId" clId="{AF9FE1B2-E6C1-1D48-9DEB-6A958CB683B0}" dt="2019-11-23T17:41:19.456" v="4" actId="26743"/>
          <pc:sldLayoutMkLst>
            <pc:docMk/>
            <pc:sldMasterMk cId="3154979492" sldId="2147483648"/>
            <pc:sldLayoutMk cId="2134169247" sldId="2147483657"/>
          </pc:sldLayoutMkLst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2134169247" sldId="2147483657"/>
              <ac:spMk id="2" creationId="{00000000-0000-0000-0000-000000000000}"/>
            </ac:spMkLst>
          </pc:spChg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2134169247" sldId="2147483657"/>
              <ac:spMk id="3" creationId="{00000000-0000-0000-0000-000000000000}"/>
            </ac:spMkLst>
          </pc:spChg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2134169247" sldId="2147483657"/>
              <ac:spMk id="4" creationId="{00000000-0000-0000-0000-000000000000}"/>
            </ac:spMkLst>
          </pc:spChg>
        </pc:sldLayoutChg>
        <pc:sldLayoutChg chg="modSp">
          <pc:chgData name="nataizspb@outlook.com" userId="d7e24ca68442c955" providerId="LiveId" clId="{AF9FE1B2-E6C1-1D48-9DEB-6A958CB683B0}" dt="2019-11-23T17:41:19.456" v="4" actId="26743"/>
          <pc:sldLayoutMkLst>
            <pc:docMk/>
            <pc:sldMasterMk cId="3154979492" sldId="2147483648"/>
            <pc:sldLayoutMk cId="812261758" sldId="2147483659"/>
          </pc:sldLayoutMkLst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812261758" sldId="2147483659"/>
              <ac:spMk id="2" creationId="{00000000-0000-0000-0000-000000000000}"/>
            </ac:spMkLst>
          </pc:spChg>
          <pc:spChg chg="mod">
            <ac:chgData name="nataizspb@outlook.com" userId="d7e24ca68442c955" providerId="LiveId" clId="{AF9FE1B2-E6C1-1D48-9DEB-6A958CB683B0}" dt="2019-11-23T17:41:19.456" v="4" actId="26743"/>
            <ac:spMkLst>
              <pc:docMk/>
              <pc:sldMasterMk cId="3154979492" sldId="2147483648"/>
              <pc:sldLayoutMk cId="812261758" sldId="2147483659"/>
              <ac:spMk id="3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14D2486-9D51-924B-9567-EDD07E5B5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66" y="505780"/>
            <a:ext cx="8496467" cy="53102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5692F9-1AA0-B24B-A9F4-989A763411D3}"/>
              </a:ext>
            </a:extLst>
          </p:cNvPr>
          <p:cNvSpPr txBox="1"/>
          <p:nvPr/>
        </p:nvSpPr>
        <p:spPr>
          <a:xfrm>
            <a:off x="4685639" y="5816072"/>
            <a:ext cx="4134594" cy="934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Художник: Исаак Ильич Левитан</a:t>
            </a:r>
          </a:p>
          <a:p>
            <a:r>
              <a:rPr lang="ru-RU" sz="18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картины: «Золотая осень»</a:t>
            </a:r>
          </a:p>
          <a:p>
            <a:r>
              <a:rPr lang="ru-RU" sz="18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написана: 1895 г. Холст, масло.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7BAF91-EB68-134E-827C-64A5A0F2BAE3}"/>
              </a:ext>
            </a:extLst>
          </p:cNvPr>
          <p:cNvSpPr txBox="1"/>
          <p:nvPr/>
        </p:nvSpPr>
        <p:spPr>
          <a:xfrm>
            <a:off x="1907702" y="2376096"/>
            <a:ext cx="5328593" cy="156966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Исаак Левитан «Золотая осень»</a:t>
            </a:r>
          </a:p>
        </p:txBody>
      </p:sp>
    </p:spTree>
    <p:extLst>
      <p:ext uri="{BB962C8B-B14F-4D97-AF65-F5344CB8AC3E}">
        <p14:creationId xmlns:p14="http://schemas.microsoft.com/office/powerpoint/2010/main" val="111510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A1D27B-9A3D-4646-A086-FBFC70EFF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69" y="476570"/>
            <a:ext cx="8585470" cy="536591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EA4DD3-DB89-784B-A9E5-7B37280189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990" t="35959"/>
          <a:stretch/>
        </p:blipFill>
        <p:spPr>
          <a:xfrm>
            <a:off x="1506876" y="476570"/>
            <a:ext cx="6130248" cy="5451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21615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4C3001-6910-594C-BD3E-DE79BF3D1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503" y="2954014"/>
            <a:ext cx="6040504" cy="37753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6D4FBB-F5C7-1042-9813-812BAED1AFF9}"/>
              </a:ext>
            </a:extLst>
          </p:cNvPr>
          <p:cNvSpPr txBox="1"/>
          <p:nvPr/>
        </p:nvSpPr>
        <p:spPr>
          <a:xfrm>
            <a:off x="391778" y="-86127"/>
            <a:ext cx="46316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 реки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E23B5346-6DFE-8345-956A-AD5D3F1416EA}"/>
              </a:ext>
            </a:extLst>
          </p:cNvPr>
          <p:cNvSpPr/>
          <p:nvPr/>
        </p:nvSpPr>
        <p:spPr>
          <a:xfrm>
            <a:off x="383503" y="904264"/>
            <a:ext cx="1828800" cy="18288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44AB5C23-8AC7-E641-BB08-D29A1A282A8D}"/>
              </a:ext>
            </a:extLst>
          </p:cNvPr>
          <p:cNvSpPr/>
          <p:nvPr/>
        </p:nvSpPr>
        <p:spPr>
          <a:xfrm>
            <a:off x="6707245" y="904264"/>
            <a:ext cx="1828800" cy="18288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53EEF088-AF1B-DE46-9F0B-3D7584B4FB74}"/>
              </a:ext>
            </a:extLst>
          </p:cNvPr>
          <p:cNvSpPr/>
          <p:nvPr/>
        </p:nvSpPr>
        <p:spPr>
          <a:xfrm>
            <a:off x="6707245" y="4124710"/>
            <a:ext cx="1828800" cy="18288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ACD49CAE-DFCB-7744-BB18-E10001F2102D}"/>
              </a:ext>
            </a:extLst>
          </p:cNvPr>
          <p:cNvSpPr/>
          <p:nvPr/>
        </p:nvSpPr>
        <p:spPr>
          <a:xfrm>
            <a:off x="3545374" y="904264"/>
            <a:ext cx="1828800" cy="18288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426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C7F160-407F-9643-956B-F5005F1D7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69" y="476570"/>
            <a:ext cx="8585470" cy="536591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540ED3-B4A5-924F-8406-3912A25C9E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565" t="35426" r="33608"/>
          <a:stretch/>
        </p:blipFill>
        <p:spPr>
          <a:xfrm>
            <a:off x="1240034" y="200694"/>
            <a:ext cx="6663932" cy="6279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0137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4C3001-6910-594C-BD3E-DE79BF3D1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503" y="2954014"/>
            <a:ext cx="6040504" cy="37753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6D4FBB-F5C7-1042-9813-812BAED1AFF9}"/>
              </a:ext>
            </a:extLst>
          </p:cNvPr>
          <p:cNvSpPr txBox="1"/>
          <p:nvPr/>
        </p:nvSpPr>
        <p:spPr>
          <a:xfrm>
            <a:off x="391778" y="-86127"/>
            <a:ext cx="46316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 травы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E23B5346-6DFE-8345-956A-AD5D3F1416EA}"/>
              </a:ext>
            </a:extLst>
          </p:cNvPr>
          <p:cNvSpPr/>
          <p:nvPr/>
        </p:nvSpPr>
        <p:spPr>
          <a:xfrm>
            <a:off x="383503" y="904264"/>
            <a:ext cx="1828800" cy="18288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44AB5C23-8AC7-E641-BB08-D29A1A282A8D}"/>
              </a:ext>
            </a:extLst>
          </p:cNvPr>
          <p:cNvSpPr/>
          <p:nvPr/>
        </p:nvSpPr>
        <p:spPr>
          <a:xfrm>
            <a:off x="6768301" y="892729"/>
            <a:ext cx="1828800" cy="1828800"/>
          </a:xfrm>
          <a:prstGeom prst="ellipse">
            <a:avLst/>
          </a:prstGeom>
          <a:solidFill>
            <a:srgbClr val="F6D93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53EEF088-AF1B-DE46-9F0B-3D7584B4FB74}"/>
              </a:ext>
            </a:extLst>
          </p:cNvPr>
          <p:cNvSpPr/>
          <p:nvPr/>
        </p:nvSpPr>
        <p:spPr>
          <a:xfrm>
            <a:off x="2489355" y="892729"/>
            <a:ext cx="1828800" cy="18288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ACD49CAE-DFCB-7744-BB18-E10001F2102D}"/>
              </a:ext>
            </a:extLst>
          </p:cNvPr>
          <p:cNvSpPr/>
          <p:nvPr/>
        </p:nvSpPr>
        <p:spPr>
          <a:xfrm>
            <a:off x="4662449" y="915799"/>
            <a:ext cx="1828800" cy="1828800"/>
          </a:xfrm>
          <a:prstGeom prst="ellipse">
            <a:avLst/>
          </a:prstGeom>
          <a:solidFill>
            <a:srgbClr val="A9C64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>
            <a:extLst>
              <a:ext uri="{FF2B5EF4-FFF2-40B4-BE49-F238E27FC236}">
                <a16:creationId xmlns:a16="http://schemas.microsoft.com/office/drawing/2014/main" id="{1E33D2D8-1E78-814D-91A6-7CE5C33B6417}"/>
              </a:ext>
            </a:extLst>
          </p:cNvPr>
          <p:cNvSpPr/>
          <p:nvPr/>
        </p:nvSpPr>
        <p:spPr>
          <a:xfrm>
            <a:off x="6701059" y="2954014"/>
            <a:ext cx="1828800" cy="1828800"/>
          </a:xfrm>
          <a:prstGeom prst="ellipse">
            <a:avLst/>
          </a:prstGeom>
          <a:solidFill>
            <a:srgbClr val="863D0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B92B914C-91A1-4E44-8571-0113C7B2F0E6}"/>
              </a:ext>
            </a:extLst>
          </p:cNvPr>
          <p:cNvSpPr/>
          <p:nvPr/>
        </p:nvSpPr>
        <p:spPr>
          <a:xfrm>
            <a:off x="6701059" y="4981641"/>
            <a:ext cx="1828800" cy="18288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635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>
            <a:extLst>
              <a:ext uri="{FF2B5EF4-FFF2-40B4-BE49-F238E27FC236}">
                <a16:creationId xmlns:a16="http://schemas.microsoft.com/office/drawing/2014/main" id="{37A3937E-81E7-FA4D-BA58-9C652CFC8021}"/>
              </a:ext>
            </a:extLst>
          </p:cNvPr>
          <p:cNvSpPr/>
          <p:nvPr/>
        </p:nvSpPr>
        <p:spPr>
          <a:xfrm>
            <a:off x="57833" y="481674"/>
            <a:ext cx="1634105" cy="1634105"/>
          </a:xfrm>
          <a:prstGeom prst="ellipse">
            <a:avLst/>
          </a:prstGeom>
          <a:solidFill>
            <a:srgbClr val="5F86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F1635FA0-B9F9-DE42-AB02-2CB3B4365C20}"/>
              </a:ext>
            </a:extLst>
          </p:cNvPr>
          <p:cNvSpPr/>
          <p:nvPr/>
        </p:nvSpPr>
        <p:spPr>
          <a:xfrm>
            <a:off x="1769490" y="51018"/>
            <a:ext cx="1634105" cy="163410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F0DDBC01-069A-B741-828C-14F2998D0306}"/>
              </a:ext>
            </a:extLst>
          </p:cNvPr>
          <p:cNvSpPr/>
          <p:nvPr/>
        </p:nvSpPr>
        <p:spPr>
          <a:xfrm>
            <a:off x="3379853" y="1260309"/>
            <a:ext cx="1634105" cy="163410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6592200D-536E-874B-B19E-637B26C47D46}"/>
              </a:ext>
            </a:extLst>
          </p:cNvPr>
          <p:cNvSpPr/>
          <p:nvPr/>
        </p:nvSpPr>
        <p:spPr>
          <a:xfrm>
            <a:off x="4572000" y="0"/>
            <a:ext cx="1634105" cy="16341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83FFF03B-DBF0-4247-8ACD-5DF356B667F9}"/>
              </a:ext>
            </a:extLst>
          </p:cNvPr>
          <p:cNvSpPr/>
          <p:nvPr/>
        </p:nvSpPr>
        <p:spPr>
          <a:xfrm>
            <a:off x="1999252" y="2381505"/>
            <a:ext cx="1634105" cy="1634105"/>
          </a:xfrm>
          <a:prstGeom prst="ellipse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4A931048-2B34-814B-AA06-056EAB16E6E9}"/>
              </a:ext>
            </a:extLst>
          </p:cNvPr>
          <p:cNvSpPr/>
          <p:nvPr/>
        </p:nvSpPr>
        <p:spPr>
          <a:xfrm>
            <a:off x="3770121" y="3382624"/>
            <a:ext cx="1634105" cy="1634105"/>
          </a:xfrm>
          <a:prstGeom prst="ellipse">
            <a:avLst/>
          </a:prstGeom>
          <a:solidFill>
            <a:srgbClr val="F2DE5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FC2DE337-E9FD-FE4B-91D1-ECC317B63A09}"/>
              </a:ext>
            </a:extLst>
          </p:cNvPr>
          <p:cNvSpPr/>
          <p:nvPr/>
        </p:nvSpPr>
        <p:spPr>
          <a:xfrm>
            <a:off x="2562801" y="4924358"/>
            <a:ext cx="1634105" cy="1634105"/>
          </a:xfrm>
          <a:prstGeom prst="ellipse">
            <a:avLst/>
          </a:prstGeom>
          <a:solidFill>
            <a:srgbClr val="F8D99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C7045C85-E5DE-024A-BD39-0CC584BCF4BD}"/>
              </a:ext>
            </a:extLst>
          </p:cNvPr>
          <p:cNvSpPr/>
          <p:nvPr/>
        </p:nvSpPr>
        <p:spPr>
          <a:xfrm>
            <a:off x="7338948" y="5155140"/>
            <a:ext cx="1634105" cy="163410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758590EE-9F68-AF41-B7D2-63FED5F71842}"/>
              </a:ext>
            </a:extLst>
          </p:cNvPr>
          <p:cNvSpPr/>
          <p:nvPr/>
        </p:nvSpPr>
        <p:spPr>
          <a:xfrm>
            <a:off x="27227" y="5173701"/>
            <a:ext cx="1634105" cy="1634105"/>
          </a:xfrm>
          <a:prstGeom prst="ellipse">
            <a:avLst/>
          </a:prstGeom>
          <a:solidFill>
            <a:srgbClr val="863D0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D6493FC2-2920-3E46-A1FA-E5CF1BF92043}"/>
              </a:ext>
            </a:extLst>
          </p:cNvPr>
          <p:cNvSpPr/>
          <p:nvPr/>
        </p:nvSpPr>
        <p:spPr>
          <a:xfrm>
            <a:off x="84866" y="2220685"/>
            <a:ext cx="1634105" cy="163410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1DB33AB3-CA56-4241-AFE2-88C892C134F1}"/>
              </a:ext>
            </a:extLst>
          </p:cNvPr>
          <p:cNvSpPr/>
          <p:nvPr/>
        </p:nvSpPr>
        <p:spPr>
          <a:xfrm>
            <a:off x="7509895" y="1679871"/>
            <a:ext cx="1634105" cy="162570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8156BD53-4EB0-344D-8B05-FC58B0AA779A}"/>
              </a:ext>
            </a:extLst>
          </p:cNvPr>
          <p:cNvSpPr/>
          <p:nvPr/>
        </p:nvSpPr>
        <p:spPr>
          <a:xfrm>
            <a:off x="6539289" y="68755"/>
            <a:ext cx="1634105" cy="163410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26FD7D30-827A-8F4B-8A65-AF598E4BEC7E}"/>
              </a:ext>
            </a:extLst>
          </p:cNvPr>
          <p:cNvSpPr/>
          <p:nvPr/>
        </p:nvSpPr>
        <p:spPr>
          <a:xfrm>
            <a:off x="6719233" y="3306638"/>
            <a:ext cx="1710091" cy="171009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id="{625D2980-BE43-564A-AD6B-75FB9305B7A5}"/>
              </a:ext>
            </a:extLst>
          </p:cNvPr>
          <p:cNvSpPr/>
          <p:nvPr/>
        </p:nvSpPr>
        <p:spPr>
          <a:xfrm>
            <a:off x="1038682" y="3850795"/>
            <a:ext cx="1634106" cy="163410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>
            <a:extLst>
              <a:ext uri="{FF2B5EF4-FFF2-40B4-BE49-F238E27FC236}">
                <a16:creationId xmlns:a16="http://schemas.microsoft.com/office/drawing/2014/main" id="{083CE256-8869-D940-A415-CE00C1B65713}"/>
              </a:ext>
            </a:extLst>
          </p:cNvPr>
          <p:cNvSpPr/>
          <p:nvPr/>
        </p:nvSpPr>
        <p:spPr>
          <a:xfrm>
            <a:off x="5098375" y="4886366"/>
            <a:ext cx="1710091" cy="1710091"/>
          </a:xfrm>
          <a:prstGeom prst="ellipse">
            <a:avLst/>
          </a:prstGeom>
          <a:solidFill>
            <a:srgbClr val="F6D93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>
            <a:extLst>
              <a:ext uri="{FF2B5EF4-FFF2-40B4-BE49-F238E27FC236}">
                <a16:creationId xmlns:a16="http://schemas.microsoft.com/office/drawing/2014/main" id="{7B65A569-4EE2-FC4F-B76F-C77F9AFF1AEB}"/>
              </a:ext>
            </a:extLst>
          </p:cNvPr>
          <p:cNvSpPr/>
          <p:nvPr/>
        </p:nvSpPr>
        <p:spPr>
          <a:xfrm>
            <a:off x="5312241" y="1924652"/>
            <a:ext cx="1634105" cy="1634105"/>
          </a:xfrm>
          <a:prstGeom prst="ellipse">
            <a:avLst/>
          </a:prstGeom>
          <a:solidFill>
            <a:srgbClr val="A9C64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68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9" grpId="0" animBg="1"/>
      <p:bldP spid="33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14D2486-9D51-924B-9567-EDD07E5B5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66" y="505780"/>
            <a:ext cx="8496467" cy="53102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5692F9-1AA0-B24B-A9F4-989A763411D3}"/>
              </a:ext>
            </a:extLst>
          </p:cNvPr>
          <p:cNvSpPr txBox="1"/>
          <p:nvPr/>
        </p:nvSpPr>
        <p:spPr>
          <a:xfrm>
            <a:off x="4685639" y="5816072"/>
            <a:ext cx="4134594" cy="934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Художник: Исаак Ильич Левитан</a:t>
            </a:r>
          </a:p>
          <a:p>
            <a:r>
              <a:rPr lang="ru-RU" sz="18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картины: «Золотая осень»</a:t>
            </a:r>
          </a:p>
          <a:p>
            <a:r>
              <a:rPr lang="ru-RU" sz="18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написана: 1895 г. Холст, масло.</a:t>
            </a:r>
          </a:p>
        </p:txBody>
      </p:sp>
    </p:spTree>
    <p:extLst>
      <p:ext uri="{BB962C8B-B14F-4D97-AF65-F5344CB8AC3E}">
        <p14:creationId xmlns:p14="http://schemas.microsoft.com/office/powerpoint/2010/main" val="781282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009BF1-E73B-A849-8343-090380C1CC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873" y="2262990"/>
            <a:ext cx="6886254" cy="4303909"/>
          </a:xfrm>
          <a:prstGeom prst="rect">
            <a:avLst/>
          </a:prstGeom>
        </p:spPr>
      </p:pic>
      <p:sp>
        <p:nvSpPr>
          <p:cNvPr id="4" name="Улыбающееся лицо 3">
            <a:extLst>
              <a:ext uri="{FF2B5EF4-FFF2-40B4-BE49-F238E27FC236}">
                <a16:creationId xmlns:a16="http://schemas.microsoft.com/office/drawing/2014/main" id="{96B65156-51F8-424A-9454-A1C507CDA456}"/>
              </a:ext>
            </a:extLst>
          </p:cNvPr>
          <p:cNvSpPr/>
          <p:nvPr/>
        </p:nvSpPr>
        <p:spPr>
          <a:xfrm>
            <a:off x="1076218" y="334196"/>
            <a:ext cx="1828800" cy="1828800"/>
          </a:xfrm>
          <a:prstGeom prst="smileyFac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Улыбающееся лицо 5">
            <a:extLst>
              <a:ext uri="{FF2B5EF4-FFF2-40B4-BE49-F238E27FC236}">
                <a16:creationId xmlns:a16="http://schemas.microsoft.com/office/drawing/2014/main" id="{9BDFA21D-A546-2145-B629-29CA2E657DDB}"/>
              </a:ext>
            </a:extLst>
          </p:cNvPr>
          <p:cNvSpPr/>
          <p:nvPr/>
        </p:nvSpPr>
        <p:spPr>
          <a:xfrm>
            <a:off x="6238984" y="334196"/>
            <a:ext cx="1828800" cy="1828800"/>
          </a:xfrm>
          <a:prstGeom prst="smileyFace">
            <a:avLst>
              <a:gd name="adj" fmla="val -4653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: влево-вправо 6">
            <a:extLst>
              <a:ext uri="{FF2B5EF4-FFF2-40B4-BE49-F238E27FC236}">
                <a16:creationId xmlns:a16="http://schemas.microsoft.com/office/drawing/2014/main" id="{2C94538B-DED6-954A-9ED7-2A0710F21B2C}"/>
              </a:ext>
            </a:extLst>
          </p:cNvPr>
          <p:cNvSpPr/>
          <p:nvPr/>
        </p:nvSpPr>
        <p:spPr>
          <a:xfrm>
            <a:off x="3355849" y="763964"/>
            <a:ext cx="2432304" cy="969264"/>
          </a:xfrm>
          <a:prstGeom prst="leftRightArrow">
            <a:avLst>
              <a:gd name="adj1" fmla="val 23500"/>
              <a:gd name="adj2" fmla="val 33806"/>
            </a:avLst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36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14D2486-9D51-924B-9567-EDD07E5B5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128" y="548239"/>
            <a:ext cx="8496467" cy="53102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5692F9-1AA0-B24B-A9F4-989A763411D3}"/>
              </a:ext>
            </a:extLst>
          </p:cNvPr>
          <p:cNvSpPr txBox="1"/>
          <p:nvPr/>
        </p:nvSpPr>
        <p:spPr>
          <a:xfrm>
            <a:off x="4899684" y="5842490"/>
            <a:ext cx="4134594" cy="934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Художник: Исаак Ильич Левитан</a:t>
            </a:r>
          </a:p>
          <a:p>
            <a:r>
              <a:rPr lang="ru-RU" sz="18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картины: «Золотая осень»</a:t>
            </a:r>
          </a:p>
          <a:p>
            <a:r>
              <a:rPr lang="ru-RU" sz="18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написана: 1895 г. Холст, масло.</a:t>
            </a:r>
          </a:p>
        </p:txBody>
      </p:sp>
      <p:sp>
        <p:nvSpPr>
          <p:cNvPr id="4" name="Круг: прозрачная заливка 3">
            <a:extLst>
              <a:ext uri="{FF2B5EF4-FFF2-40B4-BE49-F238E27FC236}">
                <a16:creationId xmlns:a16="http://schemas.microsoft.com/office/drawing/2014/main" id="{3581C3A4-6497-364C-8547-66C824E58E6E}"/>
              </a:ext>
            </a:extLst>
          </p:cNvPr>
          <p:cNvSpPr/>
          <p:nvPr/>
        </p:nvSpPr>
        <p:spPr>
          <a:xfrm>
            <a:off x="210128" y="548240"/>
            <a:ext cx="3285939" cy="5310292"/>
          </a:xfrm>
          <a:prstGeom prst="donut">
            <a:avLst>
              <a:gd name="adj" fmla="val 3122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руг: прозрачная заливка 4">
            <a:extLst>
              <a:ext uri="{FF2B5EF4-FFF2-40B4-BE49-F238E27FC236}">
                <a16:creationId xmlns:a16="http://schemas.microsoft.com/office/drawing/2014/main" id="{522FD110-8031-F24F-9594-419D75978F73}"/>
              </a:ext>
            </a:extLst>
          </p:cNvPr>
          <p:cNvSpPr/>
          <p:nvPr/>
        </p:nvSpPr>
        <p:spPr>
          <a:xfrm>
            <a:off x="4571999" y="2900737"/>
            <a:ext cx="4134594" cy="2941753"/>
          </a:xfrm>
          <a:prstGeom prst="donut">
            <a:avLst>
              <a:gd name="adj" fmla="val 4954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79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14D2486-9D51-924B-9567-EDD07E5B5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69" y="543826"/>
            <a:ext cx="8477862" cy="52986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5692F9-1AA0-B24B-A9F4-989A763411D3}"/>
              </a:ext>
            </a:extLst>
          </p:cNvPr>
          <p:cNvSpPr txBox="1"/>
          <p:nvPr/>
        </p:nvSpPr>
        <p:spPr>
          <a:xfrm>
            <a:off x="4899684" y="5842490"/>
            <a:ext cx="4134594" cy="934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Художник: Исаак Ильич Левитан</a:t>
            </a:r>
          </a:p>
          <a:p>
            <a:r>
              <a:rPr lang="ru-RU" sz="18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картины: «Золотая осень»</a:t>
            </a:r>
          </a:p>
          <a:p>
            <a:r>
              <a:rPr lang="ru-RU" sz="18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написана: 1895 г. Холст, масло.</a:t>
            </a:r>
          </a:p>
        </p:txBody>
      </p:sp>
      <p:sp>
        <p:nvSpPr>
          <p:cNvPr id="4" name="Круг: прозрачная заливка 3">
            <a:extLst>
              <a:ext uri="{FF2B5EF4-FFF2-40B4-BE49-F238E27FC236}">
                <a16:creationId xmlns:a16="http://schemas.microsoft.com/office/drawing/2014/main" id="{3581C3A4-6497-364C-8547-66C824E58E6E}"/>
              </a:ext>
            </a:extLst>
          </p:cNvPr>
          <p:cNvSpPr/>
          <p:nvPr/>
        </p:nvSpPr>
        <p:spPr>
          <a:xfrm>
            <a:off x="2825392" y="1137494"/>
            <a:ext cx="5985539" cy="1885228"/>
          </a:xfrm>
          <a:prstGeom prst="donut">
            <a:avLst>
              <a:gd name="adj" fmla="val 834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17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14D2486-9D51-924B-9567-EDD07E5B5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69" y="476570"/>
            <a:ext cx="8585470" cy="53659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5692F9-1AA0-B24B-A9F4-989A763411D3}"/>
              </a:ext>
            </a:extLst>
          </p:cNvPr>
          <p:cNvSpPr txBox="1"/>
          <p:nvPr/>
        </p:nvSpPr>
        <p:spPr>
          <a:xfrm>
            <a:off x="4989336" y="5842490"/>
            <a:ext cx="41546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Художник: Исаак Ильич Левитан</a:t>
            </a:r>
          </a:p>
          <a:p>
            <a:r>
              <a:rPr lang="ru-RU" sz="18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картины: «Золотая осень»</a:t>
            </a:r>
          </a:p>
          <a:p>
            <a:r>
              <a:rPr lang="ru-RU" sz="18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написана: 1895 г. Холст, масло.</a:t>
            </a:r>
          </a:p>
        </p:txBody>
      </p:sp>
      <p:sp>
        <p:nvSpPr>
          <p:cNvPr id="2" name="Овал 1">
            <a:extLst>
              <a:ext uri="{FF2B5EF4-FFF2-40B4-BE49-F238E27FC236}">
                <a16:creationId xmlns:a16="http://schemas.microsoft.com/office/drawing/2014/main" id="{F975A21C-F861-8D40-AD1A-A71C21FAA20E}"/>
              </a:ext>
            </a:extLst>
          </p:cNvPr>
          <p:cNvSpPr/>
          <p:nvPr/>
        </p:nvSpPr>
        <p:spPr>
          <a:xfrm>
            <a:off x="377895" y="5288992"/>
            <a:ext cx="1492321" cy="1492321"/>
          </a:xfrm>
          <a:prstGeom prst="ellipse">
            <a:avLst/>
          </a:prstGeom>
          <a:solidFill>
            <a:srgbClr val="F6D9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D8FFABFA-944D-CA46-9F01-182A0B32A4F6}"/>
              </a:ext>
            </a:extLst>
          </p:cNvPr>
          <p:cNvSpPr/>
          <p:nvPr/>
        </p:nvSpPr>
        <p:spPr>
          <a:xfrm>
            <a:off x="1915042" y="5288992"/>
            <a:ext cx="1492321" cy="14923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727FB6B3-8EDA-034B-9A42-94819960D4CA}"/>
              </a:ext>
            </a:extLst>
          </p:cNvPr>
          <p:cNvSpPr/>
          <p:nvPr/>
        </p:nvSpPr>
        <p:spPr>
          <a:xfrm>
            <a:off x="3452189" y="5284711"/>
            <a:ext cx="1492321" cy="1492321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32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B0B7CA-834E-6D49-9A8B-3FC44AFA0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69" y="476570"/>
            <a:ext cx="8585470" cy="536591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8A04A5-35B6-374B-8FD9-EC0BEFEB21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45" t="1" r="42423" b="75224"/>
          <a:stretch/>
        </p:blipFill>
        <p:spPr>
          <a:xfrm>
            <a:off x="376719" y="2173269"/>
            <a:ext cx="8541820" cy="25114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75744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4C3001-6910-594C-BD3E-DE79BF3D1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503" y="2954014"/>
            <a:ext cx="6040504" cy="37753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6D4FBB-F5C7-1042-9813-812BAED1AFF9}"/>
              </a:ext>
            </a:extLst>
          </p:cNvPr>
          <p:cNvSpPr txBox="1"/>
          <p:nvPr/>
        </p:nvSpPr>
        <p:spPr>
          <a:xfrm>
            <a:off x="391778" y="-86127"/>
            <a:ext cx="46316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 неба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E23B5346-6DFE-8345-956A-AD5D3F1416EA}"/>
              </a:ext>
            </a:extLst>
          </p:cNvPr>
          <p:cNvSpPr/>
          <p:nvPr/>
        </p:nvSpPr>
        <p:spPr>
          <a:xfrm>
            <a:off x="383503" y="904264"/>
            <a:ext cx="1828800" cy="1828800"/>
          </a:xfrm>
          <a:prstGeom prst="ellipse">
            <a:avLst/>
          </a:prstGeom>
          <a:solidFill>
            <a:srgbClr val="5F86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44AB5C23-8AC7-E641-BB08-D29A1A282A8D}"/>
              </a:ext>
            </a:extLst>
          </p:cNvPr>
          <p:cNvSpPr/>
          <p:nvPr/>
        </p:nvSpPr>
        <p:spPr>
          <a:xfrm>
            <a:off x="6707245" y="904264"/>
            <a:ext cx="1828800" cy="18288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53EEF088-AF1B-DE46-9F0B-3D7584B4FB74}"/>
              </a:ext>
            </a:extLst>
          </p:cNvPr>
          <p:cNvSpPr/>
          <p:nvPr/>
        </p:nvSpPr>
        <p:spPr>
          <a:xfrm>
            <a:off x="6707245" y="4124710"/>
            <a:ext cx="1828800" cy="18288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ACD49CAE-DFCB-7744-BB18-E10001F2102D}"/>
              </a:ext>
            </a:extLst>
          </p:cNvPr>
          <p:cNvSpPr/>
          <p:nvPr/>
        </p:nvSpPr>
        <p:spPr>
          <a:xfrm>
            <a:off x="3545374" y="904264"/>
            <a:ext cx="1828800" cy="18288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453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0CBFB34-5190-484C-99C7-464CF96F6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69" y="476570"/>
            <a:ext cx="8585470" cy="536591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4FFA78B-C757-AC4E-9D68-2180B3533E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4" t="20891" r="28384" b="49249"/>
          <a:stretch/>
        </p:blipFill>
        <p:spPr>
          <a:xfrm>
            <a:off x="418517" y="2283889"/>
            <a:ext cx="8306966" cy="2290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49512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4C3001-6910-594C-BD3E-DE79BF3D1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503" y="2954014"/>
            <a:ext cx="6040504" cy="37753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6D4FBB-F5C7-1042-9813-812BAED1AFF9}"/>
              </a:ext>
            </a:extLst>
          </p:cNvPr>
          <p:cNvSpPr txBox="1"/>
          <p:nvPr/>
        </p:nvSpPr>
        <p:spPr>
          <a:xfrm>
            <a:off x="391778" y="-86127"/>
            <a:ext cx="46316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 леса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E23B5346-6DFE-8345-956A-AD5D3F1416EA}"/>
              </a:ext>
            </a:extLst>
          </p:cNvPr>
          <p:cNvSpPr/>
          <p:nvPr/>
        </p:nvSpPr>
        <p:spPr>
          <a:xfrm>
            <a:off x="383503" y="904264"/>
            <a:ext cx="1828800" cy="1828800"/>
          </a:xfrm>
          <a:prstGeom prst="ellipse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44AB5C23-8AC7-E641-BB08-D29A1A282A8D}"/>
              </a:ext>
            </a:extLst>
          </p:cNvPr>
          <p:cNvSpPr/>
          <p:nvPr/>
        </p:nvSpPr>
        <p:spPr>
          <a:xfrm>
            <a:off x="4595207" y="892729"/>
            <a:ext cx="1828800" cy="1828800"/>
          </a:xfrm>
          <a:prstGeom prst="ellipse">
            <a:avLst/>
          </a:prstGeom>
          <a:solidFill>
            <a:srgbClr val="F8D99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53EEF088-AF1B-DE46-9F0B-3D7584B4FB74}"/>
              </a:ext>
            </a:extLst>
          </p:cNvPr>
          <p:cNvSpPr/>
          <p:nvPr/>
        </p:nvSpPr>
        <p:spPr>
          <a:xfrm>
            <a:off x="6701059" y="904264"/>
            <a:ext cx="1828800" cy="18288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ACD49CAE-DFCB-7744-BB18-E10001F2102D}"/>
              </a:ext>
            </a:extLst>
          </p:cNvPr>
          <p:cNvSpPr/>
          <p:nvPr/>
        </p:nvSpPr>
        <p:spPr>
          <a:xfrm>
            <a:off x="2489355" y="892729"/>
            <a:ext cx="1828800" cy="1828800"/>
          </a:xfrm>
          <a:prstGeom prst="ellipse">
            <a:avLst/>
          </a:prstGeom>
          <a:solidFill>
            <a:srgbClr val="F2DE5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>
            <a:extLst>
              <a:ext uri="{FF2B5EF4-FFF2-40B4-BE49-F238E27FC236}">
                <a16:creationId xmlns:a16="http://schemas.microsoft.com/office/drawing/2014/main" id="{1E33D2D8-1E78-814D-91A6-7CE5C33B6417}"/>
              </a:ext>
            </a:extLst>
          </p:cNvPr>
          <p:cNvSpPr/>
          <p:nvPr/>
        </p:nvSpPr>
        <p:spPr>
          <a:xfrm>
            <a:off x="6701059" y="2954014"/>
            <a:ext cx="1828800" cy="18288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B92B914C-91A1-4E44-8571-0113C7B2F0E6}"/>
              </a:ext>
            </a:extLst>
          </p:cNvPr>
          <p:cNvSpPr/>
          <p:nvPr/>
        </p:nvSpPr>
        <p:spPr>
          <a:xfrm>
            <a:off x="6701059" y="4981641"/>
            <a:ext cx="1828800" cy="18288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2018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nataizspb@outlook.com</cp:lastModifiedBy>
  <cp:revision>2</cp:revision>
  <dcterms:created xsi:type="dcterms:W3CDTF">2012-07-30T23:42:41Z</dcterms:created>
  <dcterms:modified xsi:type="dcterms:W3CDTF">2019-11-24T00:06:58Z</dcterms:modified>
</cp:coreProperties>
</file>