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8" r:id="rId3"/>
    <p:sldId id="260" r:id="rId4"/>
    <p:sldId id="257" r:id="rId5"/>
    <p:sldId id="258" r:id="rId6"/>
    <p:sldId id="259" r:id="rId7"/>
    <p:sldId id="261" r:id="rId8"/>
    <p:sldId id="262" r:id="rId9"/>
    <p:sldId id="264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4521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8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4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9317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075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602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8514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7677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79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17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327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372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57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884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447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682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2664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E97F5C47-4C60-4149-9EC2-1682644092DA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9C51FF13-6314-40B4-BA58-2ABA241F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996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571636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Hello boys and girls!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7772400" cy="2880320"/>
          </a:xfrm>
        </p:spPr>
        <p:txBody>
          <a:bodyPr>
            <a:normAutofit fontScale="40000" lnSpcReduction="20000"/>
          </a:bodyPr>
          <a:lstStyle/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Письма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                            “Letters”</a:t>
            </a:r>
          </a:p>
          <a:p>
            <a:r>
              <a:rPr lang="ru-RU" sz="3200" dirty="0">
                <a:solidFill>
                  <a:schemeClr val="bg1"/>
                </a:solidFill>
              </a:rPr>
              <a:t> Цели и задачи урока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dirty="0" smtClean="0"/>
              <a:t>Ознакомить </a:t>
            </a:r>
            <a:r>
              <a:rPr lang="ru-RU" sz="2900" dirty="0"/>
              <a:t>учащихся с основными правилами написания письма личного характера в английском языке. </a:t>
            </a:r>
            <a:endParaRPr lang="en-US" sz="29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dirty="0" smtClean="0"/>
              <a:t>Тренировать </a:t>
            </a:r>
            <a:r>
              <a:rPr lang="ru-RU" sz="2900" dirty="0"/>
              <a:t>в речи учащихся лексический материал по теме « на почте </a:t>
            </a:r>
            <a:r>
              <a:rPr lang="ru-RU" sz="2900" dirty="0" smtClean="0"/>
              <a:t>»</a:t>
            </a:r>
            <a:endParaRPr lang="en-US" sz="29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dirty="0" smtClean="0"/>
              <a:t> </a:t>
            </a:r>
            <a:r>
              <a:rPr lang="ru-RU" sz="2900" dirty="0"/>
              <a:t>Развивать навыки говорения, аудирования, чтения и письменной речи. </a:t>
            </a:r>
            <a:endParaRPr lang="en-US" sz="29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dirty="0" smtClean="0"/>
              <a:t>Мотивировать </a:t>
            </a:r>
            <a:r>
              <a:rPr lang="ru-RU" sz="2900" dirty="0"/>
              <a:t>детей на изучение иностранного языка, способствовать развитию кругозора, стремления к грамотному и правильному отношению к написанию писем.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206" y="751084"/>
            <a:ext cx="1836800" cy="1069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844131"/>
            <a:ext cx="8229600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 письма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197923"/>
            <a:ext cx="8472518" cy="5643602"/>
          </a:xfrm>
        </p:spPr>
        <p:txBody>
          <a:bodyPr>
            <a:normAutofit fontScale="92500" lnSpcReduction="20000"/>
          </a:bodyPr>
          <a:lstStyle/>
          <a:p>
            <a:pPr algn="r"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US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Svetlaya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St.</a:t>
            </a:r>
          </a:p>
          <a:p>
            <a:pPr algn="r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Kemerovo 650905</a:t>
            </a:r>
          </a:p>
          <a:p>
            <a:pPr algn="r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Russia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September, 2012</a:t>
            </a:r>
            <a:endParaRPr lang="ru-RU" sz="2000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buNone/>
            </a:pPr>
            <a:r>
              <a:rPr lang="en-US" sz="2000" dirty="0"/>
              <a:t>Dear Sarah</a:t>
            </a:r>
          </a:p>
          <a:p>
            <a:pPr marL="0" indent="0" fontAlgn="base">
              <a:buNone/>
            </a:pPr>
            <a:r>
              <a:rPr lang="en-US" sz="2000" dirty="0"/>
              <a:t>Thanks for your letter. It was great to hear from you. You asked me to tell you about my trip to New York.</a:t>
            </a:r>
          </a:p>
          <a:p>
            <a:pPr marL="0" indent="0" fontAlgn="base">
              <a:buNone/>
            </a:pPr>
            <a:r>
              <a:rPr lang="en-US" sz="2000" dirty="0"/>
              <a:t>We came back about 2 weeks ago. I had a journey with my family. It was great! You know, I always wanted to see the Statue of Liberty and finally my dream came true. We spent most of our time in Manhattan, Upper West Side. I liked the houses there and the atmosphere.  </a:t>
            </a:r>
            <a:r>
              <a:rPr lang="en-US" sz="2000" dirty="0" smtClean="0"/>
              <a:t>Find </a:t>
            </a:r>
            <a:r>
              <a:rPr lang="en-US" sz="2000" dirty="0"/>
              <a:t>now I want to live in New York! We </a:t>
            </a:r>
            <a:r>
              <a:rPr lang="en-US" sz="2000" dirty="0" smtClean="0"/>
              <a:t>enjoyed </a:t>
            </a:r>
            <a:r>
              <a:rPr lang="en-US" sz="2000" dirty="0"/>
              <a:t>walking in Central Park. And we were lucky that the weather was great!  </a:t>
            </a:r>
          </a:p>
          <a:p>
            <a:pPr marL="0" indent="0" fontAlgn="base">
              <a:buNone/>
            </a:pPr>
            <a:r>
              <a:rPr lang="en-US" sz="2000" dirty="0"/>
              <a:t>I think that I will never forget this trip. I hope I will come back to New York soon.</a:t>
            </a:r>
          </a:p>
          <a:p>
            <a:pPr marL="0" indent="0" fontAlgn="base">
              <a:buNone/>
            </a:pPr>
            <a:r>
              <a:rPr lang="en-US" sz="2000" dirty="0"/>
              <a:t>Tell me about your news. Hope to hear from you soon.</a:t>
            </a:r>
          </a:p>
          <a:p>
            <a:pPr marL="0" indent="0" fontAlgn="base">
              <a:buNone/>
            </a:pPr>
            <a:r>
              <a:rPr lang="en-US" sz="2000" dirty="0"/>
              <a:t>Best wishes and lots of </a:t>
            </a:r>
            <a:r>
              <a:rPr lang="en-US" sz="2000" dirty="0" smtClean="0"/>
              <a:t>love</a:t>
            </a:r>
            <a:r>
              <a:rPr lang="ru-RU" sz="2000" dirty="0" smtClean="0"/>
              <a:t>,</a:t>
            </a:r>
            <a:endParaRPr lang="en-US" sz="2000" dirty="0"/>
          </a:p>
          <a:p>
            <a:pPr marL="0" indent="0" fontAlgn="base">
              <a:buNone/>
            </a:pPr>
            <a:r>
              <a:rPr lang="en-US" sz="2000" dirty="0"/>
              <a:t>Tam</a:t>
            </a:r>
          </a:p>
          <a:p>
            <a:pPr algn="just">
              <a:spcBef>
                <a:spcPts val="0"/>
              </a:spcBef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382" y="1052736"/>
            <a:ext cx="6803962" cy="709865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Допиши </a:t>
            </a:r>
            <a:r>
              <a:rPr lang="ru-RU" sz="2000" dirty="0" smtClean="0"/>
              <a:t>письмо!</a:t>
            </a:r>
            <a:r>
              <a:rPr lang="ru-RU" dirty="0">
                <a:solidFill>
                  <a:srgbClr val="0033CC"/>
                </a:solidFill>
              </a:rPr>
              <a:t/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382" y="2489200"/>
            <a:ext cx="7884082" cy="4252168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Dear …</a:t>
            </a:r>
          </a:p>
          <a:p>
            <a:pPr>
              <a:spcBef>
                <a:spcPct val="50000"/>
              </a:spcBef>
            </a:pPr>
            <a:endParaRPr lang="en-US" dirty="0"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>
                <a:latin typeface="Comic Sans MS" pitchFamily="66" charset="0"/>
              </a:rPr>
              <a:t>My name is …………… . I am a pupil. I am …… years old. I go to lyceum </a:t>
            </a:r>
            <a:r>
              <a:rPr lang="ru-RU" dirty="0">
                <a:latin typeface="Comic Sans MS" pitchFamily="66" charset="0"/>
              </a:rPr>
              <a:t>№ </a:t>
            </a:r>
            <a:r>
              <a:rPr lang="en-US" dirty="0">
                <a:latin typeface="Comic Sans MS" pitchFamily="66" charset="0"/>
              </a:rPr>
              <a:t>…..  .I live in …………………. . I am kind and …………………… . I can …………………… and write ………………………….. too. I like to ……………… and play ………………………………. My </a:t>
            </a:r>
            <a:r>
              <a:rPr lang="en-US" dirty="0" err="1">
                <a:latin typeface="Comic Sans MS" pitchFamily="66" charset="0"/>
              </a:rPr>
              <a:t>favourite</a:t>
            </a:r>
            <a:r>
              <a:rPr lang="en-US" dirty="0">
                <a:latin typeface="Comic Sans MS" pitchFamily="66" charset="0"/>
              </a:rPr>
              <a:t> season is …………………….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>
                <a:latin typeface="Comic Sans MS" pitchFamily="66" charset="0"/>
              </a:rPr>
              <a:t>Have you got a …………………? Is it ……………………………………?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>
                <a:latin typeface="Comic Sans MS" pitchFamily="66" charset="0"/>
              </a:rPr>
              <a:t>Please ……………………… back.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>
                <a:latin typeface="Comic Sans MS" pitchFamily="66" charset="0"/>
              </a:rPr>
              <a:t>Best……………………</a:t>
            </a: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>
                <a:latin typeface="Comic Sans MS" pitchFamily="66" charset="0"/>
              </a:rPr>
              <a:t>……………….</a:t>
            </a:r>
            <a:endParaRPr lang="ru-RU" dirty="0"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965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Выучим новые слова!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letter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ru-RU" sz="2400" dirty="0" smtClean="0"/>
              <a:t>письмо</a:t>
            </a:r>
            <a:br>
              <a:rPr lang="ru-RU" sz="2400" dirty="0" smtClean="0"/>
            </a:b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address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ru-RU" sz="2400" dirty="0"/>
              <a:t>адрес</a:t>
            </a:r>
            <a:br>
              <a:rPr lang="ru-RU" sz="2400" dirty="0"/>
            </a:b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date</a:t>
            </a:r>
            <a:r>
              <a:rPr lang="en-US" sz="2400" dirty="0"/>
              <a:t> – </a:t>
            </a:r>
            <a:r>
              <a:rPr lang="ru-RU" sz="2400" dirty="0"/>
              <a:t>дата</a:t>
            </a:r>
            <a:br>
              <a:rPr lang="ru-RU" sz="2400" dirty="0"/>
            </a:b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envelope</a:t>
            </a:r>
            <a:r>
              <a:rPr lang="en-US" sz="2400" dirty="0"/>
              <a:t> – </a:t>
            </a:r>
            <a:r>
              <a:rPr lang="ru-RU" sz="2400" dirty="0"/>
              <a:t>конверт</a:t>
            </a:r>
            <a:br>
              <a:rPr lang="ru-RU" sz="2400" dirty="0"/>
            </a:b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stamp </a:t>
            </a:r>
            <a:r>
              <a:rPr lang="en-US" sz="2400" dirty="0"/>
              <a:t>– </a:t>
            </a:r>
            <a:r>
              <a:rPr lang="ru-RU" sz="2400" dirty="0"/>
              <a:t>марка</a:t>
            </a:r>
            <a:br>
              <a:rPr lang="ru-RU" sz="2400" dirty="0"/>
            </a:b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letter box (mailbox) </a:t>
            </a:r>
            <a:r>
              <a:rPr lang="en-US" sz="2400" dirty="0"/>
              <a:t>– </a:t>
            </a:r>
            <a:r>
              <a:rPr lang="ru-RU" sz="2400" dirty="0"/>
              <a:t>почтовый ящик</a:t>
            </a:r>
            <a:br>
              <a:rPr lang="ru-RU" sz="2400" dirty="0"/>
            </a:b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to put a stamp </a:t>
            </a:r>
            <a:r>
              <a:rPr lang="en-US" sz="2400" dirty="0"/>
              <a:t>– </a:t>
            </a:r>
            <a:r>
              <a:rPr lang="ru-RU" sz="2400" dirty="0"/>
              <a:t>наклеить марку</a:t>
            </a:r>
            <a:br>
              <a:rPr lang="ru-RU" sz="2400" dirty="0"/>
            </a:b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to post (send) the letter </a:t>
            </a:r>
            <a:r>
              <a:rPr lang="en-US" sz="2400" dirty="0"/>
              <a:t>– </a:t>
            </a:r>
            <a:r>
              <a:rPr lang="ru-RU" sz="2400" dirty="0"/>
              <a:t>послать письмо</a:t>
            </a:r>
          </a:p>
        </p:txBody>
      </p:sp>
    </p:spTree>
    <p:extLst>
      <p:ext uri="{BB962C8B-B14F-4D97-AF65-F5344CB8AC3E}">
        <p14:creationId xmlns:p14="http://schemas.microsoft.com/office/powerpoint/2010/main" xmlns="" val="31363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чего состоит письмо?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Адрес</a:t>
            </a:r>
          </a:p>
          <a:p>
            <a:pPr marL="624078" indent="-514350"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Обращение </a:t>
            </a:r>
          </a:p>
          <a:p>
            <a:pPr marL="624078" indent="-514350"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Основной текст письма</a:t>
            </a:r>
          </a:p>
          <a:p>
            <a:pPr marL="624078" indent="-514350"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Заключительная часть письма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letter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2489200"/>
            <a:ext cx="6598082" cy="353060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Адрес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Начинать с написания своего адреса:</a:t>
            </a:r>
          </a:p>
          <a:p>
            <a:pPr>
              <a:buNone/>
            </a:pPr>
            <a:r>
              <a:rPr lang="ru-RU" b="1" dirty="0" smtClean="0"/>
              <a:t>			</a:t>
            </a:r>
            <a:r>
              <a:rPr lang="ru-RU" b="1" i="1" dirty="0" smtClean="0"/>
              <a:t>1. номер дома, название улицы</a:t>
            </a:r>
          </a:p>
          <a:p>
            <a:pPr>
              <a:buNone/>
            </a:pPr>
            <a:r>
              <a:rPr lang="ru-RU" b="1" i="1" dirty="0" smtClean="0"/>
              <a:t>			2. город, почтовый индекс</a:t>
            </a:r>
          </a:p>
          <a:p>
            <a:pPr>
              <a:buNone/>
            </a:pPr>
            <a:r>
              <a:rPr lang="ru-RU" b="1" i="1" dirty="0" smtClean="0"/>
              <a:t>			3. страна</a:t>
            </a:r>
          </a:p>
          <a:p>
            <a:pPr>
              <a:buNone/>
            </a:pPr>
            <a:r>
              <a:rPr lang="ru-RU" b="1" i="1" dirty="0" smtClean="0"/>
              <a:t>			4. дата написания письма</a:t>
            </a:r>
          </a:p>
          <a:p>
            <a:pPr>
              <a:buNone/>
            </a:pP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2340" y="3054720"/>
            <a:ext cx="3174603" cy="2965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address </a:t>
            </a:r>
            <a:r>
              <a:rPr lang="ru-RU" dirty="0" smtClean="0"/>
              <a:t>(адрес)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9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Svetlaya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St.</a:t>
            </a:r>
          </a:p>
          <a:p>
            <a:pPr algn="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Kemerovo 650905</a:t>
            </a:r>
          </a:p>
          <a:p>
            <a:pPr algn="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Russia</a:t>
            </a:r>
          </a:p>
          <a:p>
            <a:pPr algn="r"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4400" dirty="0" smtClean="0"/>
              <a:t>The date</a:t>
            </a:r>
            <a:r>
              <a:rPr lang="ru-RU" sz="4400" dirty="0" smtClean="0"/>
              <a:t>(дата)</a:t>
            </a:r>
            <a:endParaRPr lang="en-US" sz="4400" dirty="0" smtClean="0"/>
          </a:p>
          <a:p>
            <a:pPr algn="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 :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10 September, 2012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способ: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09.10.2012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Обращение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Личное письмо обычно начинают с неформально приветствия: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Hi, Daniel,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Hello, Mary,</a:t>
            </a:r>
          </a:p>
          <a:p>
            <a:pPr>
              <a:buFont typeface="Wingdings" pitchFamily="2" charset="2"/>
              <a:buChar char="§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Dear Ann,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3585" y="3717032"/>
            <a:ext cx="2472114" cy="2487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2</a:t>
            </a:r>
            <a:r>
              <a:rPr lang="ru-RU" sz="2700" b="1" dirty="0"/>
              <a:t>. Благодарность за полученное письмо и несколько вопросов о делах.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Thanks for your letter. It was great to hear from  you. How are you? I hope all is going well. How is your sister?...</a:t>
            </a:r>
          </a:p>
          <a:p>
            <a:pPr>
              <a:buNone/>
            </a:pP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Спасибо за твое письмо. Было здорово услышать от тебя это. Как </a:t>
            </a:r>
            <a:r>
              <a:rPr lang="ru-RU" sz="3100" dirty="0" smtClean="0"/>
              <a:t>ты? </a:t>
            </a:r>
            <a:r>
              <a:rPr lang="ru-RU" sz="3100" dirty="0"/>
              <a:t>Я надеюсь, что все идет хорошо. Как поживает </a:t>
            </a:r>
            <a:r>
              <a:rPr lang="ru-RU" sz="3100" dirty="0" smtClean="0"/>
              <a:t>твоя </a:t>
            </a:r>
            <a:r>
              <a:rPr lang="ru-RU" sz="3100" dirty="0"/>
              <a:t>сестра?...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Основной текст письма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/>
              <a:t>В основном тексте письма рассказывают новости, факты и события, высказывают свои суждения. Расспрашивают друга о делах и т.д.  </a:t>
            </a:r>
            <a:endParaRPr lang="en-US" b="1" dirty="0" smtClean="0"/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Here  is some news about our class. </a:t>
            </a:r>
          </a:p>
          <a:p>
            <a:pPr algn="just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David decided to go to a sport school and he is training hard. I think you are studying hard now.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Заключительная часть письма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6499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Может включать в себя:</a:t>
            </a: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Love, (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любовью, )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Best wishes,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(С наилучшими пожеланиями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Looking forward to seeing you,</a:t>
            </a: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Missing you,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( Скучаю по тебе,)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и обязательно подписаться</a:t>
            </a:r>
          </a:p>
          <a:p>
            <a:pPr>
              <a:buFont typeface="Wingdings" pitchFamily="2" charset="2"/>
              <a:buChar char="§"/>
            </a:pPr>
            <a:r>
              <a:rPr lang="en-US" sz="4300" b="1" i="1" dirty="0" smtClean="0">
                <a:latin typeface="Times New Roman" pitchFamily="18" charset="0"/>
                <a:cs typeface="Times New Roman" pitchFamily="18" charset="0"/>
              </a:rPr>
              <a:t>Kate</a:t>
            </a:r>
            <a:endParaRPr lang="ru-RU" sz="43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5239" y="4149293"/>
            <a:ext cx="2489992" cy="2575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199</TotalTime>
  <Words>261</Words>
  <Application>Microsoft Office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 (конференц-зал)</vt:lpstr>
      <vt:lpstr>Hello boys and girls! </vt:lpstr>
      <vt:lpstr>Выучим новые слова!</vt:lpstr>
      <vt:lpstr>Из чего состоит письмо?</vt:lpstr>
      <vt:lpstr>Personal letter</vt:lpstr>
      <vt:lpstr>The address (адрес)</vt:lpstr>
      <vt:lpstr>Обращение </vt:lpstr>
      <vt:lpstr>2. Благодарность за полученное письмо и несколько вопросов о делах. </vt:lpstr>
      <vt:lpstr>Основной текст письма </vt:lpstr>
      <vt:lpstr>Заключительная часть письма</vt:lpstr>
      <vt:lpstr>Пример письма</vt:lpstr>
      <vt:lpstr> Допиши письмо!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LETTERS</dc:title>
  <dc:creator>Asus</dc:creator>
  <cp:lastModifiedBy>it</cp:lastModifiedBy>
  <cp:revision>24</cp:revision>
  <dcterms:created xsi:type="dcterms:W3CDTF">2012-11-01T11:45:09Z</dcterms:created>
  <dcterms:modified xsi:type="dcterms:W3CDTF">2020-07-03T06:56:36Z</dcterms:modified>
</cp:coreProperties>
</file>