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DF6B8B-9BDD-4983-8F63-614548D37C8B}" type="datetimeFigureOut">
              <a:rPr lang="ru-RU" smtClean="0"/>
              <a:pPr/>
              <a:t>03.07.2020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3394359-CDFC-4604-9582-F67DB690BA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3286124"/>
            <a:ext cx="5786478" cy="1214446"/>
          </a:xfrm>
        </p:spPr>
        <p:txBody>
          <a:bodyPr/>
          <a:lstStyle/>
          <a:p>
            <a:r>
              <a:rPr lang="ru-RU" sz="6000" dirty="0" smtClean="0">
                <a:solidFill>
                  <a:srgbClr val="002060"/>
                </a:solidFill>
                <a:latin typeface="Appetite" pitchFamily="2" charset="0"/>
              </a:rPr>
              <a:t>Презентация</a:t>
            </a:r>
            <a:r>
              <a:rPr lang="ru-RU" sz="7200" dirty="0" smtClean="0">
                <a:solidFill>
                  <a:srgbClr val="002060"/>
                </a:solidFill>
                <a:latin typeface="Appetite" pitchFamily="2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Appetite" pitchFamily="2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Appetite" pitchFamily="2" charset="0"/>
              </a:rPr>
              <a:t>«Орден в моём доме»</a:t>
            </a:r>
            <a:r>
              <a:rPr lang="ru-RU" sz="7200" dirty="0" smtClean="0">
                <a:latin typeface="Univers Condensed" pitchFamily="34" charset="0"/>
              </a:rPr>
              <a:t/>
            </a:r>
            <a:br>
              <a:rPr lang="ru-RU" sz="7200" dirty="0" smtClean="0">
                <a:latin typeface="Univers Condensed" pitchFamily="34" charset="0"/>
              </a:rPr>
            </a:br>
            <a:endParaRPr lang="ru-RU" sz="7200" dirty="0">
              <a:latin typeface="Univers Condensed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3929066"/>
            <a:ext cx="2571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Губин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Тимофей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1А класс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4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Савенкова Наталья Александровна</a:t>
            </a:r>
          </a:p>
        </p:txBody>
      </p:sp>
      <p:pic>
        <p:nvPicPr>
          <p:cNvPr id="5" name="Рисунок 4" descr="https://pbs.twimg.com/media/DdpKFRSUQAA4HIs.jpg:larg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66963">
            <a:off x="1000100" y="3429000"/>
            <a:ext cx="300039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видеозаписи\письмо деду\image_image_28047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8" y="528638"/>
            <a:ext cx="8543925" cy="580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7200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нашей семье есть герой. Это мой прадедушка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Сапожников Александр Николаевич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Он родился в селе Верхняя Ярославка Тамбовской области. В 1941 году началась Великая Отечественная война. В мае 1944 года мой прадед добровольно пошел в ряды Советской Армии, тогда ему еще не исполнилось 18 лет.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видеозаписи\письмо деду\8307939_1585062693_5e7a22ca4fd3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500306"/>
            <a:ext cx="5708301" cy="4033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857232"/>
            <a:ext cx="3786214" cy="40005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Мой прадедушка был направлен в артиллерийский дивизион противотанковых орудий 69 механизированной бригады, входящей в состав 1 Украинского фронта, в качестве артиллерийского разведчика. Участвовал в боях за освобождение Польского города Краков. Прошел с боями от берегов реки Вислы и до берегов реки Эльбы.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s://kpu.ua/uploads/2017/04/%D0%98%D1%81%D1%82%D0%BE%D1%80%D0%B8%D1%8F/%D0%A2%D0%B5%D1%80%D0%BD%D0%BE%D0%BF%D0%BE%D0%BB%D1%8C/image0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478632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4786322"/>
            <a:ext cx="87154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январе 1945 года пересекли с боями границу фашистской Германии, где немцы оказали ожесточенное сопротивление. Целый день шёл тяжелый бой. Батарея, в которой воевал мой прадед была выдвинута 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танко-опасное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направление, где до самой темноты шёл бой с немецкими танками. Вскоре немцы отступили.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42918"/>
            <a:ext cx="4857784" cy="578647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февраля 1945 года, работая помощником наводчика орудия он в боях в районе                             г.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Бреслау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своей смелой и самоотверженной работой способствовал отражению огнем орудия атаки противника, причем было уничтожено 2 пулемета и 12 солдат противника, был ранен снарядом в левую половину грудной клетки.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За этот подвиг мой прадедушка был награжден медалью «За отвагу».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www.nashi-predki.ru/mw/images/thumb/a/a4/%D0%97%D0%B0_%D0%BE%D1%82%D0%B2%D0%B0%D0%B3%D1%83.jpg/299px-%D0%97%D0%B0_%D0%BE%D1%82%D0%B2%D0%B0%D0%B3%D1%8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714356"/>
            <a:ext cx="307183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фото\Сапожников Александр Николаевич\0000019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857232"/>
            <a:ext cx="421484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фото\Сапожников Александр Николаевич\00000200 - копия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7166"/>
            <a:ext cx="3679835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45720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На лечение был направлен в </a:t>
            </a:r>
            <a:r>
              <a:rPr lang="ru-RU" sz="2000" b="1" dirty="0" err="1" smtClean="0"/>
              <a:t>эвако-госпиталь</a:t>
            </a:r>
            <a:r>
              <a:rPr lang="ru-RU" sz="2000" b="1" dirty="0" smtClean="0"/>
              <a:t> города </a:t>
            </a:r>
            <a:r>
              <a:rPr lang="ru-RU" sz="2000" b="1" dirty="0" err="1" smtClean="0"/>
              <a:t>Ченстохова</a:t>
            </a:r>
            <a:r>
              <a:rPr lang="ru-RU" sz="2000" b="1" dirty="0" smtClean="0"/>
              <a:t> в Польше. Осколок снаряда удален не был, так как это было очень опасно. Прадедушка прожил с ним всю свою жизнь. После лечения, в начале марта 1945 года был снова направлен на фронт, в дивизион самоходных артиллерийских установок (САУ-76). С этой частью принимал последние бои по разгрому Германии и освобождения Чехословакии. Закончил войну в мае месяце под Прагой</a:t>
            </a:r>
            <a:r>
              <a:rPr lang="ru-RU" sz="2400" b="1" dirty="0" smtClean="0"/>
              <a:t>.</a:t>
            </a:r>
            <a:endParaRPr lang="ru-RU" sz="2400" dirty="0"/>
          </a:p>
        </p:txBody>
      </p:sp>
      <p:pic>
        <p:nvPicPr>
          <p:cNvPr id="4" name="Рисунок 3" descr="https://ruspekh.ru/images/articles/30480/2019-04-05-358_57358-1_33854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3357562"/>
            <a:ext cx="4733925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357298"/>
            <a:ext cx="3929090" cy="4572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Затем продолжил службу на военно-морской базе </a:t>
            </a:r>
            <a:r>
              <a:rPr lang="ru-RU" sz="2800" b="1" dirty="0" err="1" smtClean="0"/>
              <a:t>Порккала-Удд</a:t>
            </a:r>
            <a:r>
              <a:rPr lang="ru-RU" sz="2800" b="1" dirty="0" smtClean="0"/>
              <a:t> в Финляндии до марта 1950 года.  Потом был демобилизован в запас. </a:t>
            </a:r>
            <a:endParaRPr lang="ru-RU" sz="2800" dirty="0"/>
          </a:p>
        </p:txBody>
      </p:sp>
      <p:pic>
        <p:nvPicPr>
          <p:cNvPr id="6" name="Рисунок 5" descr="D:\Мои видеозаписи\письмо деду\1303847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1000108"/>
            <a:ext cx="453866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285728"/>
            <a:ext cx="3900486" cy="45720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/>
              <a:t>В мае 1950 года пришел работать на завод «Сигнал», где проработал 44 года. За участие в боях награжден медалью "За отвагу" и Орденом Отечественной войны II степени. Так же имеются юбилейные медали и награды за трудовую деятельность.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D:\фото\Сапожников Александр Николаевич\20200209_11561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071546"/>
            <a:ext cx="3286148" cy="41434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5500702"/>
            <a:ext cx="4458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(01.06.1926-01.02.2004)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http://falerist.com/images/201411/goods_img/2877_P_141572557194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4572008"/>
            <a:ext cx="2119318" cy="189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фото\Сапожников Александр Николаевич\20200423_1942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85794"/>
            <a:ext cx="3905250" cy="520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фото\Сапожников Александр Николаевич\20200423_19332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1214422"/>
            <a:ext cx="4572032" cy="379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197</TotalTime>
  <Words>344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Презентация «Орден в моём доме»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«Орден в моём доме»</dc:title>
  <dc:creator>Админ</dc:creator>
  <cp:lastModifiedBy>Natalya</cp:lastModifiedBy>
  <cp:revision>23</cp:revision>
  <dcterms:created xsi:type="dcterms:W3CDTF">2020-04-23T12:52:16Z</dcterms:created>
  <dcterms:modified xsi:type="dcterms:W3CDTF">2020-07-03T10:24:39Z</dcterms:modified>
</cp:coreProperties>
</file>