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75" r:id="rId4"/>
    <p:sldId id="263" r:id="rId5"/>
    <p:sldId id="265" r:id="rId6"/>
    <p:sldId id="266" r:id="rId7"/>
    <p:sldId id="264" r:id="rId8"/>
    <p:sldId id="267" r:id="rId9"/>
    <p:sldId id="268" r:id="rId10"/>
    <p:sldId id="269" r:id="rId11"/>
    <p:sldId id="272" r:id="rId12"/>
    <p:sldId id="271" r:id="rId13"/>
    <p:sldId id="270" r:id="rId14"/>
    <p:sldId id="273" r:id="rId15"/>
    <p:sldId id="274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758" autoAdjust="0"/>
  </p:normalViewPr>
  <p:slideViewPr>
    <p:cSldViewPr>
      <p:cViewPr varScale="1">
        <p:scale>
          <a:sx n="71" d="100"/>
          <a:sy n="71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8" Target="../media/image7.jpeg" Type="http://schemas.openxmlformats.org/officeDocument/2006/relationships/image"/><Relationship Id="rId3" Target="../media/image2.jpeg" Type="http://schemas.openxmlformats.org/officeDocument/2006/relationships/image"/><Relationship Id="rId7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.jpeg" Type="http://schemas.openxmlformats.org/officeDocument/2006/relationships/image"/><Relationship Id="rId5" Target="../media/image4.jpeg" Type="http://schemas.openxmlformats.org/officeDocument/2006/relationships/image"/><Relationship Id="rId4" Target="../media/image3.pn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8" Target="../media/image26.png" Type="http://schemas.openxmlformats.org/officeDocument/2006/relationships/image"/><Relationship Id="rId3" Target="../media/image21.png" Type="http://schemas.openxmlformats.org/officeDocument/2006/relationships/image"/><Relationship Id="rId7" Target="../media/image25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4.png" Type="http://schemas.openxmlformats.org/officeDocument/2006/relationships/image"/><Relationship Id="rId5" Target="../media/image23.jpeg" Type="http://schemas.openxmlformats.org/officeDocument/2006/relationships/image"/><Relationship Id="rId4" Target="../media/image22.jpeg" Type="http://schemas.openxmlformats.org/officeDocument/2006/relationships/image"/><Relationship Id="rId9" Target="../media/image27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438fd78bd27645873b582c594e4c13b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Desktop\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68654">
            <a:off x="2584199" y="4568182"/>
            <a:ext cx="951271" cy="9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21771656.png"/>
          <p:cNvPicPr/>
          <p:nvPr/>
        </p:nvPicPr>
        <p:blipFill>
          <a:blip r:embed="rId4" cstate="print"/>
          <a:srcRect l="6218" t="17617" r="5345" b="18510"/>
          <a:stretch>
            <a:fillRect/>
          </a:stretch>
        </p:blipFill>
        <p:spPr bwMode="auto">
          <a:xfrm>
            <a:off x="3491882" y="4581130"/>
            <a:ext cx="834668" cy="86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image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7" y="4581130"/>
            <a:ext cx="936104" cy="87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kisspng-khokhloma-russian-alphabet-letter-5b239c277e95a6.7697588315290603915185.jpg"/>
          <p:cNvPicPr/>
          <p:nvPr/>
        </p:nvPicPr>
        <p:blipFill>
          <a:blip r:embed="rId6" cstate="print"/>
          <a:srcRect l="17945" t="1942" r="14414"/>
          <a:stretch>
            <a:fillRect/>
          </a:stretch>
        </p:blipFill>
        <p:spPr bwMode="auto">
          <a:xfrm>
            <a:off x="5148064" y="4581129"/>
            <a:ext cx="936104" cy="9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120807094_119870415_0_867eb_b220b834_XL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4509121"/>
            <a:ext cx="86409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user\Desktop\image (1)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35696" y="4581130"/>
            <a:ext cx="86409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699792" y="1916832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КУ «</a:t>
            </a:r>
            <a:r>
              <a:rPr lang="ru-RU" i="1" dirty="0" err="1" smtClean="0">
                <a:solidFill>
                  <a:srgbClr val="FF0000"/>
                </a:solidFill>
              </a:rPr>
              <a:t>Урайский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специализированный Дом ребенка»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5805264"/>
            <a:ext cx="2952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Савина Н.А.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Воспитатель группы №7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pic>
        <p:nvPicPr>
          <p:cNvPr id="11266" name="Picture 2" descr="https://vplate.ru/images/article/orig/2019/05/posuda-s-rospisyu-hohloma-osobennosti-i-vidy-16.jpg"/>
          <p:cNvPicPr>
            <a:picLocks noChangeAspect="1" noChangeArrowheads="1"/>
          </p:cNvPicPr>
          <p:nvPr/>
        </p:nvPicPr>
        <p:blipFill>
          <a:blip r:embed="rId3" cstate="print"/>
          <a:srcRect l="4843" r="4341" b="1613"/>
          <a:stretch>
            <a:fillRect/>
          </a:stretch>
        </p:blipFill>
        <p:spPr bwMode="auto">
          <a:xfrm>
            <a:off x="1607868" y="764706"/>
            <a:ext cx="7212605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sp>
        <p:nvSpPr>
          <p:cNvPr id="28674" name="AutoShape 2" descr="https://www.lavka-podarkov.ru/upload/iblock/d14/DSC_30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https://www.lavka-podarkov.ru/upload/iblock/d14/DSC_30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s://www.lavka-podarkov.ru/upload/iblock/d14/DSC_30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9" name="Picture 7" descr="C:\Users\user\Desktop\DSC_3032.jpg"/>
          <p:cNvPicPr>
            <a:picLocks noChangeAspect="1" noChangeArrowheads="1"/>
          </p:cNvPicPr>
          <p:nvPr/>
        </p:nvPicPr>
        <p:blipFill>
          <a:blip r:embed="rId3" cstate="print"/>
          <a:srcRect l="10127" t="3797" r="12658" b="6329"/>
          <a:stretch>
            <a:fillRect/>
          </a:stretch>
        </p:blipFill>
        <p:spPr bwMode="auto">
          <a:xfrm>
            <a:off x="2843808" y="154409"/>
            <a:ext cx="5040560" cy="5866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sp>
        <p:nvSpPr>
          <p:cNvPr id="29698" name="AutoShape 2" descr="https://rusmatreshka.ru/upload/iblock/53e/53eb69ed412bf90fe7e534ab17ffd486_thumb_96cc2ec7e5dd7602306ceaae787021b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9" name="Picture 3" descr="C:\Users\user\Desktop\hello_html_1fbd64d.jpg"/>
          <p:cNvPicPr>
            <a:picLocks noChangeAspect="1" noChangeArrowheads="1"/>
          </p:cNvPicPr>
          <p:nvPr/>
        </p:nvPicPr>
        <p:blipFill>
          <a:blip r:embed="rId3" cstate="print"/>
          <a:srcRect l="14132" t="1178" r="8139"/>
          <a:stretch>
            <a:fillRect/>
          </a:stretch>
        </p:blipFill>
        <p:spPr bwMode="auto">
          <a:xfrm>
            <a:off x="2843808" y="404665"/>
            <a:ext cx="4752528" cy="604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pic>
        <p:nvPicPr>
          <p:cNvPr id="10242" name="Picture 2" descr="https://avatars.mds.yandex.net/get-pdb/989105/33c1895b-421c-46d0-8264-0cfe397e134e/s1200?webp=fals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5F2FB"/>
              </a:clrFrom>
              <a:clrTo>
                <a:srgbClr val="F5F2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9" y="113013"/>
            <a:ext cx="7308303" cy="6614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sp>
        <p:nvSpPr>
          <p:cNvPr id="30722" name="AutoShape 2" descr="https://images.bonanzastatic.com/afu/images/1322/7810/37/_t2ec16jhjhufff8be9jqbr_fn3e_5w__60_5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https://avatars.mds.yandex.net/get-pdb/989105/33c1895b-421c-46d0-8264-0cfe397e134e/s1200?webp=fals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EAF2"/>
              </a:clrFrom>
              <a:clrTo>
                <a:srgbClr val="F1EAF2">
                  <a:alpha val="0"/>
                </a:srgbClr>
              </a:clrTo>
            </a:clrChange>
          </a:blip>
          <a:srcRect l="6897" t="4410" r="5412"/>
          <a:stretch>
            <a:fillRect/>
          </a:stretch>
        </p:blipFill>
        <p:spPr bwMode="auto">
          <a:xfrm>
            <a:off x="1547664" y="1124746"/>
            <a:ext cx="7596336" cy="4196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user\Desktop\хохл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4EB"/>
              </a:clrFrom>
              <a:clrTo>
                <a:srgbClr val="FDF4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8256"/>
            <a:ext cx="9144000" cy="6876256"/>
          </a:xfrm>
          <a:prstGeom prst="rect">
            <a:avLst/>
          </a:prstGeom>
          <a:noFill/>
        </p:spPr>
      </p:pic>
      <p:pic>
        <p:nvPicPr>
          <p:cNvPr id="4" name="Рисунок 3" descr="C:\Users\user\Desktop\21771656.png"/>
          <p:cNvPicPr/>
          <p:nvPr/>
        </p:nvPicPr>
        <p:blipFill>
          <a:blip r:embed="rId3" cstate="print"/>
          <a:srcRect l="6218" t="17617" r="5345" b="18510"/>
          <a:stretch>
            <a:fillRect/>
          </a:stretch>
        </p:blipFill>
        <p:spPr bwMode="auto">
          <a:xfrm>
            <a:off x="971600" y="2708920"/>
            <a:ext cx="108012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image (1)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780928"/>
            <a:ext cx="11521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120807094_119870415_0_867eb_b220b834_X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708920"/>
            <a:ext cx="11521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21771656.png"/>
          <p:cNvPicPr/>
          <p:nvPr/>
        </p:nvPicPr>
        <p:blipFill>
          <a:blip r:embed="rId6" cstate="print"/>
          <a:srcRect l="6218" t="17617" r="5345" b="18510"/>
          <a:stretch>
            <a:fillRect/>
          </a:stretch>
        </p:blipFill>
        <p:spPr bwMode="auto">
          <a:xfrm>
            <a:off x="4211960" y="2780928"/>
            <a:ext cx="108012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C:\Users\user\Desktop\54493.750x0.jpg"/>
          <p:cNvPicPr>
            <a:picLocks noChangeAspect="1" noChangeArrowheads="1"/>
          </p:cNvPicPr>
          <p:nvPr/>
        </p:nvPicPr>
        <p:blipFill>
          <a:blip r:embed="rId7" cstate="print"/>
          <a:srcRect l="9586" t="12781" r="16925" b="13730"/>
          <a:stretch>
            <a:fillRect/>
          </a:stretch>
        </p:blipFill>
        <p:spPr bwMode="auto">
          <a:xfrm>
            <a:off x="6516216" y="2780929"/>
            <a:ext cx="1152128" cy="1152128"/>
          </a:xfrm>
          <a:prstGeom prst="rect">
            <a:avLst/>
          </a:prstGeom>
          <a:noFill/>
        </p:spPr>
      </p:pic>
      <p:pic>
        <p:nvPicPr>
          <p:cNvPr id="31748" name="Picture 4" descr="C:\Users\user\Desktop\0_867f4_cb476677_XL.png"/>
          <p:cNvPicPr>
            <a:picLocks noChangeAspect="1" noChangeArrowheads="1"/>
          </p:cNvPicPr>
          <p:nvPr/>
        </p:nvPicPr>
        <p:blipFill>
          <a:blip r:embed="rId8" cstate="print"/>
          <a:srcRect t="17955" r="8021" b="18731"/>
          <a:stretch>
            <a:fillRect/>
          </a:stretch>
        </p:blipFill>
        <p:spPr bwMode="auto">
          <a:xfrm>
            <a:off x="5292083" y="2852938"/>
            <a:ext cx="1211239" cy="1111685"/>
          </a:xfrm>
          <a:prstGeom prst="rect">
            <a:avLst/>
          </a:prstGeom>
          <a:noFill/>
        </p:spPr>
      </p:pic>
      <p:pic>
        <p:nvPicPr>
          <p:cNvPr id="7" name="Рисунок 6" descr="C:\Users\user\Desktop\image.jpg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09423">
            <a:off x="7567772" y="2841540"/>
            <a:ext cx="1271827" cy="114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sp>
        <p:nvSpPr>
          <p:cNvPr id="1028" name="AutoShape 4" descr="https://www.lavka-podarkov.ru/upload/iblock/699/DSC_30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59632" y="980728"/>
            <a:ext cx="770485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Цель:  </a:t>
            </a:r>
            <a:r>
              <a:rPr lang="ru-RU" i="1" dirty="0" smtClean="0">
                <a:solidFill>
                  <a:srgbClr val="FF0000"/>
                </a:solidFill>
              </a:rPr>
              <a:t>Познакомить детей с посудой,  выполненной с стиле «Хохлома»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sz="2000" i="1" dirty="0" smtClean="0">
                <a:solidFill>
                  <a:srgbClr val="FF0000"/>
                </a:solidFill>
              </a:rPr>
              <a:t>Задачи: </a:t>
            </a:r>
            <a:r>
              <a:rPr lang="ru-RU" sz="2000" i="1" dirty="0" smtClean="0">
                <a:solidFill>
                  <a:srgbClr val="FF0000"/>
                </a:solidFill>
              </a:rPr>
              <a:t> 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0000"/>
                </a:solidFill>
              </a:rPr>
              <a:t>Ф</a:t>
            </a:r>
            <a:r>
              <a:rPr lang="ru-RU" i="1" dirty="0" smtClean="0">
                <a:solidFill>
                  <a:srgbClr val="FF0000"/>
                </a:solidFill>
              </a:rPr>
              <a:t>ормировать </a:t>
            </a:r>
            <a:r>
              <a:rPr lang="ru-RU" i="1" dirty="0" smtClean="0">
                <a:solidFill>
                  <a:srgbClr val="FF0000"/>
                </a:solidFill>
              </a:rPr>
              <a:t>представления </a:t>
            </a:r>
            <a:r>
              <a:rPr lang="ru-RU" i="1" dirty="0" smtClean="0">
                <a:solidFill>
                  <a:srgbClr val="FF0000"/>
                </a:solidFill>
              </a:rPr>
              <a:t>детей о </a:t>
            </a:r>
            <a:r>
              <a:rPr lang="ru-RU" i="1" dirty="0" smtClean="0">
                <a:solidFill>
                  <a:srgbClr val="FF0000"/>
                </a:solidFill>
              </a:rPr>
              <a:t>назначении предметов посуды хохломской росписи и материале, из которого она сделана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0000"/>
                </a:solidFill>
              </a:rPr>
              <a:t>Обогащать активный словарный запас по </a:t>
            </a:r>
            <a:r>
              <a:rPr lang="ru-RU" i="1" dirty="0" smtClean="0">
                <a:solidFill>
                  <a:srgbClr val="FF0000"/>
                </a:solidFill>
              </a:rPr>
              <a:t>теме «Посуда», </a:t>
            </a:r>
            <a:r>
              <a:rPr lang="ru-RU" i="1" dirty="0" smtClean="0">
                <a:solidFill>
                  <a:srgbClr val="FF0000"/>
                </a:solidFill>
              </a:rPr>
              <a:t>«Хохлома».</a:t>
            </a:r>
          </a:p>
          <a:p>
            <a:pPr>
              <a:buFont typeface="Wingdings" pitchFamily="2" charset="2"/>
              <a:buChar char="v"/>
            </a:pPr>
            <a:endParaRPr lang="ru-RU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0000"/>
                </a:solidFill>
              </a:rPr>
              <a:t>Учить </a:t>
            </a:r>
            <a:r>
              <a:rPr lang="ru-RU" i="1" dirty="0" smtClean="0">
                <a:solidFill>
                  <a:srgbClr val="FF0000"/>
                </a:solidFill>
              </a:rPr>
              <a:t>отличать художественные элементы, определяющие </a:t>
            </a:r>
            <a:r>
              <a:rPr lang="ru-RU" i="1" dirty="0" smtClean="0">
                <a:solidFill>
                  <a:srgbClr val="FF0000"/>
                </a:solidFill>
              </a:rPr>
              <a:t>специфику </a:t>
            </a:r>
            <a:r>
              <a:rPr lang="ru-RU" i="1" dirty="0" smtClean="0">
                <a:solidFill>
                  <a:srgbClr val="FF0000"/>
                </a:solidFill>
              </a:rPr>
              <a:t>«золотой хохломы», от других видов </a:t>
            </a:r>
            <a:r>
              <a:rPr lang="ru-RU" i="1" dirty="0" smtClean="0">
                <a:solidFill>
                  <a:srgbClr val="FF0000"/>
                </a:solidFill>
              </a:rPr>
              <a:t>росписи.</a:t>
            </a: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0000"/>
                </a:solidFill>
              </a:rPr>
              <a:t>Учить </a:t>
            </a:r>
            <a:r>
              <a:rPr lang="ru-RU" i="1" dirty="0" smtClean="0">
                <a:solidFill>
                  <a:srgbClr val="FF0000"/>
                </a:solidFill>
              </a:rPr>
              <a:t>составлять узор из растительных элементов (ветка, кустик, ягодка</a:t>
            </a:r>
            <a:r>
              <a:rPr lang="ru-RU" i="1" dirty="0" smtClean="0">
                <a:solidFill>
                  <a:srgbClr val="FF0000"/>
                </a:solidFill>
              </a:rPr>
              <a:t>).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 smtClean="0">
              <a:solidFill>
                <a:srgbClr val="FF0000"/>
              </a:solidFill>
            </a:endParaRPr>
          </a:p>
          <a:p>
            <a:endParaRPr lang="ru-RU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0000"/>
                </a:solidFill>
              </a:rPr>
              <a:t>Закреплять </a:t>
            </a:r>
            <a:r>
              <a:rPr lang="ru-RU" i="1" dirty="0" smtClean="0">
                <a:solidFill>
                  <a:srgbClr val="FF0000"/>
                </a:solidFill>
              </a:rPr>
              <a:t>колорит и элементы хохломской росписи. </a:t>
            </a:r>
          </a:p>
          <a:p>
            <a:pPr>
              <a:buFont typeface="Wingdings" pitchFamily="2" charset="2"/>
              <a:buChar char="v"/>
            </a:pPr>
            <a:endParaRPr lang="ru-RU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0000"/>
                </a:solidFill>
              </a:rPr>
              <a:t>Воспитывать </a:t>
            </a:r>
            <a:r>
              <a:rPr lang="ru-RU" i="1" dirty="0" smtClean="0">
                <a:solidFill>
                  <a:srgbClr val="FF0000"/>
                </a:solidFill>
              </a:rPr>
              <a:t>в детях любовь к русскому народному творчеству.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sp>
        <p:nvSpPr>
          <p:cNvPr id="1028" name="AutoShape 4" descr="https://www.lavka-podarkov.ru/upload/iblock/699/DSC_30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user\Desktop\DSC_3031.jpg"/>
          <p:cNvPicPr>
            <a:picLocks noChangeAspect="1" noChangeArrowheads="1"/>
          </p:cNvPicPr>
          <p:nvPr/>
        </p:nvPicPr>
        <p:blipFill>
          <a:blip r:embed="rId3" cstate="print"/>
          <a:srcRect t="19071" r="1281" b="11377"/>
          <a:stretch>
            <a:fillRect/>
          </a:stretch>
        </p:blipFill>
        <p:spPr bwMode="auto">
          <a:xfrm>
            <a:off x="1691682" y="764706"/>
            <a:ext cx="6984777" cy="49210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pic>
        <p:nvPicPr>
          <p:cNvPr id="4098" name="Picture 2" descr="C:\Users\user\Desktop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32658"/>
            <a:ext cx="5859016" cy="5859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pic>
        <p:nvPicPr>
          <p:cNvPr id="5122" name="Picture 2" descr="C:\Users\user\Desktop\kisspng-porcelain-jar-adobe-illustrator-clip-art-hand-colored-antique-jar-5a93780edfe407.005445461519613966917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5" y="980728"/>
            <a:ext cx="6014443" cy="5078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pic>
        <p:nvPicPr>
          <p:cNvPr id="6146" name="Picture 2" descr="C:\Users\user\Desktop\3ea7290f526ec50ba90f8b13d117f731.jpeg"/>
          <p:cNvPicPr>
            <a:picLocks noChangeAspect="1" noChangeArrowheads="1"/>
          </p:cNvPicPr>
          <p:nvPr/>
        </p:nvPicPr>
        <p:blipFill>
          <a:blip r:embed="rId3" cstate="print"/>
          <a:srcRect l="4720" t="14750" r="4417" b="10022"/>
          <a:stretch>
            <a:fillRect/>
          </a:stretch>
        </p:blipFill>
        <p:spPr bwMode="auto">
          <a:xfrm>
            <a:off x="1835696" y="1268760"/>
            <a:ext cx="6740515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pic>
        <p:nvPicPr>
          <p:cNvPr id="7170" name="Picture 2" descr="C:\Users\user\Desktop\lo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4" y="692696"/>
            <a:ext cx="6777724" cy="52337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pic>
        <p:nvPicPr>
          <p:cNvPr id="8194" name="Picture 2" descr="C:\Users\user\Desktop\Image0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908722"/>
            <a:ext cx="5076056" cy="5076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ZHELJ_AKVARELJ_HOHLOMA_ZHIVOPISJ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71193" y="2871193"/>
            <a:ext cx="6858002" cy="1115616"/>
          </a:xfrm>
          <a:prstGeom prst="rect">
            <a:avLst/>
          </a:prstGeom>
          <a:noFill/>
        </p:spPr>
      </p:pic>
      <p:pic>
        <p:nvPicPr>
          <p:cNvPr id="9218" name="Picture 2" descr="C:\Users\user\Desktop\4zazimg_2855_l.jpg"/>
          <p:cNvPicPr>
            <a:picLocks noChangeAspect="1" noChangeArrowheads="1"/>
          </p:cNvPicPr>
          <p:nvPr/>
        </p:nvPicPr>
        <p:blipFill>
          <a:blip r:embed="rId3" cstate="print"/>
          <a:srcRect l="4780" r="2808"/>
          <a:stretch>
            <a:fillRect/>
          </a:stretch>
        </p:blipFill>
        <p:spPr bwMode="auto">
          <a:xfrm>
            <a:off x="2915818" y="83916"/>
            <a:ext cx="4695057" cy="6774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29</Words>
  <Application>Microsoft Office PowerPoint</Application>
  <PresentationFormat>Экран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80</cp:revision>
  <cp:lastPrinted>2019-09-18T06:14:06Z</cp:lastPrinted>
  <dcterms:created xsi:type="dcterms:W3CDTF">2019-09-13T03:53:22Z</dcterms:created>
  <dcterms:modified xsi:type="dcterms:W3CDTF">2020-07-03T05:29:36Z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2369774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