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742"/>
    <a:srgbClr val="F9D600"/>
    <a:srgbClr val="97000B"/>
    <a:srgbClr val="324057"/>
    <a:srgbClr val="007CCE"/>
    <a:srgbClr val="2A1255"/>
    <a:srgbClr val="A58C51"/>
    <a:srgbClr val="213969"/>
    <a:srgbClr val="332319"/>
    <a:srgbClr val="173A8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33303"/>
            <a:ext cx="7886700" cy="25995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Муниципальное бюджетное общеобразовательное учреждение «Средняя общеобразовательная школа № 52» г. Кемерово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3100" b="1" dirty="0" smtClean="0">
                <a:solidFill>
                  <a:srgbClr val="FFB742"/>
                </a:solidFill>
                <a:latin typeface="Arial Narrow" pitchFamily="34" charset="0"/>
              </a:rPr>
              <a:t>Конкурс «Наша школьная столовая» </a:t>
            </a: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Номинация «Лучший кулинарный рецепт для школьной столовой»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                                    Работу выполнили учащиеся 6 «А» класса: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                                                                                  Кузнецова Ксения, 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                                                                             </a:t>
            </a:r>
            <a:r>
              <a:rPr lang="ru-RU" sz="2400" b="1" dirty="0" err="1" smtClean="0">
                <a:solidFill>
                  <a:srgbClr val="FFB742"/>
                </a:solidFill>
                <a:latin typeface="Arial Narrow" pitchFamily="34" charset="0"/>
              </a:rPr>
              <a:t>Татарбаева</a:t>
            </a: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Виктория,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                                                                              Панфёрова Валерия, 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                                                                                     </a:t>
            </a:r>
            <a:r>
              <a:rPr lang="ru-RU" sz="2400" b="1" dirty="0" err="1" smtClean="0">
                <a:solidFill>
                  <a:srgbClr val="FFB742"/>
                </a:solidFill>
                <a:latin typeface="Arial Narrow" pitchFamily="34" charset="0"/>
              </a:rPr>
              <a:t>Ущека</a:t>
            </a: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Виктория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                                                                     Классный руководитель: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                                                                                        Касьяненко Е.С.</a:t>
            </a:r>
            <a:b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400" dirty="0" smtClean="0">
                <a:solidFill>
                  <a:srgbClr val="FFB742"/>
                </a:solidFill>
                <a:latin typeface="Arial Narrow" pitchFamily="34" charset="0"/>
              </a:rPr>
              <a:t/>
            </a:r>
            <a:br>
              <a:rPr lang="ru-RU" sz="2400" dirty="0" smtClean="0">
                <a:solidFill>
                  <a:srgbClr val="FFB742"/>
                </a:solidFill>
                <a:latin typeface="Arial Narrow" pitchFamily="34" charset="0"/>
              </a:rPr>
            </a:br>
            <a:endParaRPr lang="ru-RU" sz="2400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896" y="3709851"/>
            <a:ext cx="4023361" cy="2625635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3814" y="5120640"/>
            <a:ext cx="1548947" cy="1436915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583546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00446"/>
            <a:ext cx="7886700" cy="103728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err="1" smtClean="0">
                <a:solidFill>
                  <a:srgbClr val="FFB742"/>
                </a:solidFill>
                <a:latin typeface="Arial Narrow" pitchFamily="34" charset="0"/>
              </a:rPr>
              <a:t>Рецептик</a:t>
            </a:r>
            <a: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  <a:t> наш совсем простой,</a:t>
            </a:r>
            <a:b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  <a:t>Но вкус, конечно, неземной!</a:t>
            </a:r>
            <a:b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  <a:t>Хотим, чтобы о нём узнали,</a:t>
            </a:r>
            <a:b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  <a:t>Всё вам подробно рассказали… </a:t>
            </a:r>
            <a:b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  <a:t>Мы так старались от души,</a:t>
            </a:r>
            <a:b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rgbClr val="FFB742"/>
                </a:solidFill>
                <a:latin typeface="Arial Narrow" pitchFamily="34" charset="0"/>
              </a:rPr>
              <a:t> Скажите нам вы: «Молодцы!» </a:t>
            </a:r>
            <a:endParaRPr lang="ru-RU" sz="18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15291" y="1815736"/>
            <a:ext cx="6165670" cy="4480561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48194"/>
            <a:ext cx="7886700" cy="2873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                          </a:t>
            </a:r>
            <a:r>
              <a:rPr lang="ru-RU" sz="2800" b="1" dirty="0" smtClean="0">
                <a:solidFill>
                  <a:schemeClr val="accent4"/>
                </a:solidFill>
                <a:latin typeface="Arial Narrow" pitchFamily="34" charset="0"/>
              </a:rPr>
              <a:t>Описание работы:</a:t>
            </a:r>
            <a:endParaRPr lang="ru-RU" sz="2800" b="1" dirty="0">
              <a:solidFill>
                <a:schemeClr val="accent4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548640"/>
            <a:ext cx="7869891" cy="59697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000" dirty="0" smtClean="0">
                <a:solidFill>
                  <a:srgbClr val="FFC000"/>
                </a:solidFill>
              </a:rPr>
              <a:t>  </a:t>
            </a:r>
          </a:p>
          <a:p>
            <a:pPr>
              <a:buNone/>
            </a:pPr>
            <a:r>
              <a:rPr lang="ru-RU" sz="5500" dirty="0" smtClean="0">
                <a:solidFill>
                  <a:srgbClr val="FFC000"/>
                </a:solidFill>
                <a:latin typeface="Arial Narrow" pitchFamily="34" charset="0"/>
              </a:rPr>
              <a:t>        </a:t>
            </a:r>
            <a:r>
              <a:rPr lang="ru-RU" sz="6400" dirty="0" smtClean="0">
                <a:solidFill>
                  <a:srgbClr val="FFC000"/>
                </a:solidFill>
                <a:latin typeface="Arial Narrow" pitchFamily="34" charset="0"/>
              </a:rPr>
              <a:t>1. Сначала </a:t>
            </a:r>
            <a:r>
              <a:rPr lang="ru-RU" sz="6400" dirty="0" smtClean="0">
                <a:solidFill>
                  <a:srgbClr val="FFC000"/>
                </a:solidFill>
                <a:latin typeface="Arial Narrow" pitchFamily="34" charset="0"/>
              </a:rPr>
              <a:t>подготовим дрожжевую опару. Вливаем  воду в сотейник и подогреваем примерно до 30-40 градусов. Всыпаем дрожжи. </a:t>
            </a:r>
          </a:p>
          <a:p>
            <a:pPr>
              <a:buNone/>
            </a:pPr>
            <a:r>
              <a:rPr lang="ru-RU" sz="6400" dirty="0" smtClean="0">
                <a:solidFill>
                  <a:srgbClr val="FFC000"/>
                </a:solidFill>
                <a:latin typeface="Arial Narrow" pitchFamily="34" charset="0"/>
              </a:rPr>
              <a:t>      2</a:t>
            </a:r>
            <a:r>
              <a:rPr lang="ru-RU" sz="6400" dirty="0" smtClean="0">
                <a:solidFill>
                  <a:srgbClr val="FFC000"/>
                </a:solidFill>
                <a:latin typeface="Arial Narrow" pitchFamily="34" charset="0"/>
              </a:rPr>
              <a:t>. Таким же образом всыпаем сахар.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Добавляем соль. В жидкой массе она легко растворится.   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     3.Ложкой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или венчиком перемешиваем тесто и убираем в спокойное теплое место на 15-20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минут.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     4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. Дрожжи начали работу – сверху появилась пенка, опара заметно поднялась и стала воздушной.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5. Всыпаем половину заранее просеянной муки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.</a:t>
            </a:r>
            <a:endParaRPr lang="ru-RU" sz="6400" dirty="0" smtClean="0">
              <a:solidFill>
                <a:schemeClr val="accent4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      6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. Начинаем замешивать тесто ложкой.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7. Довольно быстро тесто становится однородным и начинает отставать от стенок миски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8. Вливаем в тесто подготовленное растительное масло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.</a:t>
            </a:r>
            <a:endParaRPr lang="ru-RU" sz="6400" dirty="0" smtClean="0">
              <a:solidFill>
                <a:schemeClr val="accent4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     9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. Всыпаем оставшуюся муку. Теперь мы руками хорошенько вымешиваем тесто.  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     10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. Накрываем миску с тестом крышкой или влажным кухонным полотенцем и ставим в теплое место на 1,5 — 2 часа.  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     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11. Лук очищаем и промываем под ледяной водой. Нарезаем мелко. 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12. Капусту  мелко нарезаем ножом. Сосиски и томат нарезам мелко.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     </a:t>
            </a: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13. Подбираем удобную глубокую сковороду. В горячее масло добавляем лук, сосиски и томат. Жарим все вместе 5-7 минут.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14. Добавляем всю капусту.   Заливаем стаканом воды и тушим на среднем огне, периодически помешивая.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15. Капуста ужарилась, стала желтоватой и мягкой.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16. Перемешаем капусту. Укроп мелко нарезаем, добавляем к капусте. Солим, перчим.</a:t>
            </a:r>
            <a:b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sz="6400" dirty="0" smtClean="0">
                <a:solidFill>
                  <a:schemeClr val="accent4"/>
                </a:solidFill>
                <a:latin typeface="Arial Narrow" pitchFamily="34" charset="0"/>
              </a:rPr>
              <a:t> 17. Хорошенько перемешиваем, пробуем на вкус. Даем начинке полностью остыть.  </a:t>
            </a:r>
          </a:p>
          <a:p>
            <a:pPr>
              <a:buNone/>
            </a:pPr>
            <a:endParaRPr lang="ru-RU" sz="5500" dirty="0">
              <a:solidFill>
                <a:schemeClr val="accent4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28650" y="496389"/>
            <a:ext cx="7886700" cy="1045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679269"/>
            <a:ext cx="7869891" cy="549769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    18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. Теперь самый ответственный этап — формирование пирожков . Рабочую поверхность </a:t>
            </a:r>
            <a:r>
              <a:rPr lang="ru-RU" dirty="0" err="1" smtClean="0">
                <a:solidFill>
                  <a:schemeClr val="accent4"/>
                </a:solidFill>
                <a:latin typeface="Arial Narrow" pitchFamily="34" charset="0"/>
              </a:rPr>
              <a:t>подпыляем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мукой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. Берем половину теста из одной миски и формируем колбаску (из всего теста должно выйти 4 колбаски).</a:t>
            </a:r>
            <a:b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19. Делим колбаску на 6 одинаковых частей.</a:t>
            </a:r>
            <a:b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20. Каждую часть слегка расплющиваем ладошкой.</a:t>
            </a:r>
            <a:b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21. Лепешки не должна быть сильно толстыми .</a:t>
            </a:r>
          </a:p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    22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.  Выкладываем в центр лепешки примерно 1 ст.л. начинки.</a:t>
            </a:r>
            <a:b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23. Приступаем к формированию пирожка с капустой </a:t>
            </a:r>
          </a:p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    24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. Теперь очень прочно скрепляем все края теста, чтоб начинка не вытекла во время выпекания.</a:t>
            </a:r>
            <a:b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25. Выкладываем пирожок на застеленный пергаментом противень. Формируем и перекладываем по одному на противень все пирожки. Оставляйте на противне место между пирожками, они еще увеличатся раза в 2. Теперь пирожки должны </a:t>
            </a:r>
            <a:r>
              <a:rPr lang="ru-RU" dirty="0" err="1" smtClean="0">
                <a:solidFill>
                  <a:schemeClr val="accent4"/>
                </a:solidFill>
                <a:latin typeface="Arial Narrow" pitchFamily="34" charset="0"/>
              </a:rPr>
              <a:t>расстояться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. Это очень важно, иначе при выпекании тесто может разойтись или потрескаться. Итак, оставляем сформированные пирожки на 20 минут в теплом месте без сквозняков.</a:t>
            </a:r>
            <a:b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26. Через 20 минут яйцо взбиваем вилкой и смазываем им наши пирожки, которые уже заметно выросли. Если хотите, чтобы пирожки сверху были как глянцевые, то смазывать нужно только желтком.  </a:t>
            </a:r>
          </a:p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    27</a:t>
            </a: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. Отправляем противень в разогретую до 190 градусов духовку и выпекаем до золотистой корочки (около 20 минут).</a:t>
            </a:r>
            <a:b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dirty="0" smtClean="0">
                <a:solidFill>
                  <a:schemeClr val="accent4"/>
                </a:solidFill>
                <a:latin typeface="Arial Narrow" pitchFamily="34" charset="0"/>
              </a:rPr>
              <a:t> </a:t>
            </a:r>
            <a:endParaRPr lang="ru-RU" dirty="0" smtClean="0">
              <a:solidFill>
                <a:schemeClr val="accent4"/>
              </a:solidFill>
              <a:latin typeface="Arial Narrow" pitchFamily="34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accent4"/>
                </a:solidFill>
                <a:latin typeface="Arial Narrow" pitchFamily="34" charset="0"/>
              </a:rPr>
              <a:t>Вот </a:t>
            </a:r>
            <a:r>
              <a:rPr lang="ru-RU" sz="3600" b="1" dirty="0" smtClean="0">
                <a:solidFill>
                  <a:schemeClr val="accent4"/>
                </a:solidFill>
                <a:latin typeface="Arial Narrow" pitchFamily="34" charset="0"/>
              </a:rPr>
              <a:t>такие вкусные и румяные получаются  пирожки с капустой</a:t>
            </a:r>
            <a:r>
              <a:rPr lang="ru-RU" sz="3600" b="1" dirty="0" smtClean="0">
                <a:solidFill>
                  <a:schemeClr val="accent4"/>
                </a:solidFill>
                <a:latin typeface="Arial Narrow" pitchFamily="34" charset="0"/>
              </a:rPr>
              <a:t>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4"/>
                </a:solidFill>
                <a:latin typeface="Arial Narrow" pitchFamily="34" charset="0"/>
              </a:rPr>
              <a:t> </a:t>
            </a:r>
            <a:r>
              <a:rPr lang="ru-RU" sz="3600" b="1" dirty="0" smtClean="0">
                <a:solidFill>
                  <a:schemeClr val="accent4"/>
                </a:solidFill>
                <a:latin typeface="Arial Narrow" pitchFamily="34" charset="0"/>
              </a:rPr>
              <a:t>Приятного аппетита!</a:t>
            </a:r>
            <a:br>
              <a:rPr lang="ru-RU" sz="3600" b="1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accent4"/>
                </a:solidFill>
                <a:latin typeface="Arial Narrow" pitchFamily="34" charset="0"/>
              </a:rPr>
              <a:t/>
            </a:r>
            <a:br>
              <a:rPr lang="ru-RU" b="1" dirty="0" smtClean="0">
                <a:solidFill>
                  <a:schemeClr val="accent4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accent4"/>
                </a:solidFill>
                <a:latin typeface="Arial Narrow" pitchFamily="34" charset="0"/>
              </a:rPr>
              <a:t>  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Arial Narrow" pitchFamily="34" charset="0"/>
              </a:rPr>
              <a:t>МАУ «Школьное питание» посвящается…</a:t>
            </a:r>
            <a:endParaRPr lang="ru-RU" sz="28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1465728"/>
            <a:ext cx="7869891" cy="520939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Здоровье – важная статья,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Оно не покупается…                                                                           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И чтобы сохранить его,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Питаться нужно правильно!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Забыть про чипсы и лапшу,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Конфеты и сухарики,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Побольше кушать овощи,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Супы, котлеты , пряники…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Мы в нашей школьной области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Давно питаться начали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Хорошими гарнирами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Или молочной кашею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Всё вкусно, всё питательно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Мы каждый день едим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И «Школьному питанию»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B742"/>
                </a:solidFill>
                <a:latin typeface="Arial Narrow" pitchFamily="34" charset="0"/>
              </a:rPr>
              <a:t>СПАСИБО говорим</a:t>
            </a:r>
            <a:r>
              <a:rPr lang="ru-RU" sz="2600" dirty="0" smtClean="0">
                <a:solidFill>
                  <a:srgbClr val="FFB742"/>
                </a:solidFill>
                <a:latin typeface="Arial Narrow" pitchFamily="34" charset="0"/>
              </a:rPr>
              <a:t>!</a:t>
            </a:r>
          </a:p>
          <a:p>
            <a:pPr>
              <a:buNone/>
            </a:pPr>
            <a:endParaRPr lang="ru-RU" sz="1800" dirty="0" smtClean="0">
              <a:solidFill>
                <a:srgbClr val="FFB742"/>
              </a:solidFill>
              <a:latin typeface="Arial Narrow" pitchFamily="34" charset="0"/>
            </a:endParaRPr>
          </a:p>
          <a:p>
            <a:pPr>
              <a:buNone/>
            </a:pPr>
            <a:endParaRPr lang="ru-RU" sz="2000" dirty="0" smtClean="0">
              <a:solidFill>
                <a:srgbClr val="FFB742"/>
              </a:solidFill>
              <a:latin typeface="Arial Narrow" pitchFamily="34" charset="0"/>
            </a:endParaRPr>
          </a:p>
          <a:p>
            <a:pPr>
              <a:buNone/>
            </a:pPr>
            <a:endParaRPr lang="ru-RU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6240" y="1515291"/>
            <a:ext cx="4023360" cy="4558937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4960" y="2991394"/>
            <a:ext cx="1647516" cy="1528355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Мы предлагаем вашему вниманию</a:t>
            </a:r>
            <a:b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Вкуснейший, аппетитнейший рецепт</a:t>
            </a:r>
            <a:b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От пирожков вам будет трудно отказаться:</a:t>
            </a:r>
            <a:b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Капуста в них – важнейший компонент!</a:t>
            </a:r>
            <a:endParaRPr lang="ru-RU" sz="20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             </a:t>
            </a:r>
            <a:r>
              <a:rPr lang="ru-RU" b="1" dirty="0" smtClean="0">
                <a:solidFill>
                  <a:srgbClr val="FFB742"/>
                </a:solidFill>
                <a:latin typeface="Arial Narrow" pitchFamily="34" charset="0"/>
              </a:rPr>
              <a:t>Рецепт пирожков «Одноклассницы»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B742"/>
                </a:solidFill>
                <a:latin typeface="Arial Narrow" pitchFamily="34" charset="0"/>
              </a:rPr>
              <a:t>Ингредиенты:                                          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для теста: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500 мл воды;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11 гр. сухих дрожжей  ;                             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1/2 ст. сахара;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1 кг муки высшего сорта;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50 г рафинированного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растительного масла </a:t>
            </a:r>
            <a:endParaRPr lang="ru-RU" sz="20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3360" y="2063931"/>
            <a:ext cx="4023360" cy="4193178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  <a:t>для начинки:</a:t>
            </a:r>
            <a:endParaRPr lang="ru-RU" sz="28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</a:rPr>
              <a:t> </a:t>
            </a: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половина кочана капусты(400-500 г);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 1 небольшая луковица;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1 томат;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200 гр. молочных сосисок;  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2-3 ст.л. растительного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масла для жарки;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зелень по вкусу;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B742"/>
                </a:solidFill>
                <a:latin typeface="Arial Narrow" pitchFamily="34" charset="0"/>
              </a:rPr>
              <a:t> соль, перец по вкусу</a:t>
            </a:r>
            <a:r>
              <a:rPr lang="ru-RU" dirty="0" smtClean="0">
                <a:solidFill>
                  <a:srgbClr val="FFB742"/>
                </a:solidFill>
              </a:rPr>
              <a:t/>
            </a:r>
            <a:br>
              <a:rPr lang="ru-RU" dirty="0" smtClean="0">
                <a:solidFill>
                  <a:srgbClr val="FFB742"/>
                </a:solidFill>
              </a:rPr>
            </a:br>
            <a:r>
              <a:rPr lang="ru-RU" dirty="0" smtClean="0">
                <a:solidFill>
                  <a:srgbClr val="FFB742"/>
                </a:solidFill>
              </a:rPr>
              <a:t> </a:t>
            </a:r>
            <a:endParaRPr lang="ru-RU" dirty="0">
              <a:solidFill>
                <a:srgbClr val="FFB742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9343" y="1815737"/>
            <a:ext cx="4166646" cy="4140926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  <a:t>Приступаем к выполнению нашего приготовления:</a:t>
            </a:r>
            <a:b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  <a:t>Ингредиенты мы смешали, опару нашу настояли, </a:t>
            </a:r>
            <a:endParaRPr lang="ru-RU" sz="28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0949" y="1525180"/>
            <a:ext cx="1924926" cy="1387837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1761" y="1214030"/>
            <a:ext cx="2194559" cy="1845973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755" y="3357155"/>
            <a:ext cx="2351314" cy="1907864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5954" y="1196921"/>
            <a:ext cx="2459038" cy="2134979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9953" y="3017519"/>
            <a:ext cx="2338251" cy="1843435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5082223"/>
            <a:ext cx="2886892" cy="1605960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5128" name="Picture 8" descr="C:\Users\User\Desktop\конкурс еда\V7Xxs5CgO0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61167" y="3180804"/>
            <a:ext cx="2488474" cy="2344783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  <a:t>Нам было весело, друзья! Мы одноклассницы не зря!</a:t>
            </a:r>
            <a:endParaRPr lang="ru-RU" sz="28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4583" y="1456373"/>
            <a:ext cx="2939143" cy="2305730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0074" y="1150303"/>
            <a:ext cx="4267200" cy="3200400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1256" y="3776218"/>
            <a:ext cx="3719332" cy="2573645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1450" y="3647482"/>
            <a:ext cx="3293079" cy="2492060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  <a:t>Мы замесили наше тесто и за начинку взялись тесно…</a:t>
            </a:r>
            <a:endParaRPr lang="ru-RU" sz="2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5269" y="1311547"/>
            <a:ext cx="2479170" cy="1732099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343" y="3697559"/>
            <a:ext cx="2494234" cy="2494234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24891" y="1227908"/>
            <a:ext cx="2511179" cy="2299063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04904" y="3769506"/>
            <a:ext cx="2325960" cy="2623628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91347" y="3758423"/>
            <a:ext cx="2599510" cy="2684613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30983" y="1030831"/>
            <a:ext cx="2143080" cy="2379074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8570" y="984270"/>
            <a:ext cx="2338251" cy="2034020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  <a:t>Вот тесто наше подоспело, и мы бегом взялись за дело</a:t>
            </a:r>
            <a:endParaRPr lang="ru-RU" sz="28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6389" y="849085"/>
            <a:ext cx="2521131" cy="2090057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35486" y="1298545"/>
            <a:ext cx="2613343" cy="2753344"/>
          </a:xfrm>
          <a:prstGeom prst="rect">
            <a:avLst/>
          </a:prstGeom>
          <a:noFill/>
          <a:ln w="76200">
            <a:solidFill>
              <a:schemeClr val="accent4"/>
            </a:solidFill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1885" y="3483185"/>
            <a:ext cx="2299063" cy="2559076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25189" y="4090539"/>
            <a:ext cx="2225260" cy="2231883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69326" y="1152480"/>
            <a:ext cx="2312125" cy="2230800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85509" y="3644537"/>
            <a:ext cx="2991393" cy="2993527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B742"/>
                </a:solidFill>
                <a:latin typeface="Arial Narrow" pitchFamily="34" charset="0"/>
              </a:rPr>
              <a:t>Теперь совсем недолго ждать… И пирогами будем угощать!</a:t>
            </a:r>
            <a:endParaRPr lang="ru-RU" sz="2800" b="1" dirty="0">
              <a:solidFill>
                <a:srgbClr val="FFB742"/>
              </a:solidFill>
              <a:latin typeface="Arial Narrow" pitchFamily="34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6389" y="2405019"/>
            <a:ext cx="2259874" cy="3654959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6280" y="3475492"/>
            <a:ext cx="3771900" cy="3200400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83605" y="1150304"/>
            <a:ext cx="3198339" cy="2755492"/>
          </a:xfrm>
          <a:prstGeom prst="rect">
            <a:avLst/>
          </a:prstGeom>
          <a:noFill/>
          <a:ln w="76200">
            <a:solidFill>
              <a:srgbClr val="FFB74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</TotalTime>
  <Words>346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Муниципальное бюджетное общеобразовательное учреждение «Средняя общеобразовательная школа № 52» г. Кемерово      Конкурс «Наша школьная столовая»   Номинация «Лучший кулинарный рецепт для школьной столовой»                                      Работу выполнили учащиеся 6 «А» класса:                                                                                    Кузнецова Ксения,                                                                                Татарбаева Виктория,                                                                                Панфёрова Валерия,                                                                                        Ущека Виктория                                                                       Классный руководитель:                                                                                         Касьяненко Е.С.   </vt:lpstr>
      <vt:lpstr>МАУ «Школьное питание» посвящается…</vt:lpstr>
      <vt:lpstr>Мы предлагаем вашему вниманию Вкуснейший, аппетитнейший рецепт От пирожков вам будет трудно отказаться: Капуста в них – важнейший компонент!</vt:lpstr>
      <vt:lpstr>для начинки:</vt:lpstr>
      <vt:lpstr>Приступаем к выполнению нашего приготовления: Ингредиенты мы смешали, опару нашу настояли, </vt:lpstr>
      <vt:lpstr>Нам было весело, друзья! Мы одноклассницы не зря!</vt:lpstr>
      <vt:lpstr>Мы замесили наше тесто и за начинку взялись тесно…</vt:lpstr>
      <vt:lpstr>Вот тесто наше подоспело, и мы бегом взялись за дело</vt:lpstr>
      <vt:lpstr>Теперь совсем недолго ждать… И пирогами будем угощать!</vt:lpstr>
      <vt:lpstr>Рецептик наш совсем простой, Но вкус, конечно, неземной! Хотим, чтобы о нём узнали, Всё вам подробно рассказали…  Мы так старались от души,  Скажите нам вы: «Молодцы!» </vt:lpstr>
      <vt:lpstr>                           Описание работы:</vt:lpstr>
      <vt:lpstr>Слайд 12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</cp:lastModifiedBy>
  <cp:revision>113</cp:revision>
  <dcterms:created xsi:type="dcterms:W3CDTF">2016-11-18T14:12:19Z</dcterms:created>
  <dcterms:modified xsi:type="dcterms:W3CDTF">2018-11-18T08:33:14Z</dcterms:modified>
</cp:coreProperties>
</file>